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61" r:id="rId3"/>
    <p:sldId id="272" r:id="rId4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 autoAdjust="0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292388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qr.m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 erstellen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59907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r>
              <a:rPr lang="de-DE" b="1" dirty="0"/>
              <a:t>Aufgabe:</a:t>
            </a:r>
          </a:p>
          <a:p>
            <a:r>
              <a:rPr lang="de-DE" dirty="0"/>
              <a:t>Lesen Sie diesen QR-Code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342900" indent="-342900">
              <a:buFont typeface="+mj-lt"/>
              <a:buAutoNum type="arabicParenR"/>
            </a:pPr>
            <a:endParaRPr lang="de-DE" dirty="0"/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4E93A51-55C6-B44B-A14C-9C1F14ACD2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581640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4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</a:p>
          <a:p>
            <a:r>
              <a:rPr lang="de-DE" dirty="0"/>
              <a:t>QR-Codes auf Aufgabenblättern für Erklärvideos, Lernspiele, Lösungen, …</a:t>
            </a:r>
          </a:p>
          <a:p>
            <a:endParaRPr lang="de-DE" dirty="0"/>
          </a:p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https://www.goqr.me</a:t>
            </a:r>
            <a:endParaRPr lang="de-DE" dirty="0"/>
          </a:p>
          <a:p>
            <a:endParaRPr lang="de-DE" dirty="0"/>
          </a:p>
          <a:p>
            <a:endParaRPr lang="de-DE" sz="800" dirty="0"/>
          </a:p>
          <a:p>
            <a:endParaRPr lang="de-DE" b="1" dirty="0"/>
          </a:p>
          <a:p>
            <a:r>
              <a:rPr lang="de-DE" b="1" dirty="0"/>
              <a:t>Aufgabe: 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Probieren Sie den QR-Code Generator aus und erzeugen einen QR-Code (z.B. von einem Link oder einem kurzen Text).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Downloaden Sie den erstellten QR-Code und bringen Sie diesen z.B. auf ein Word Dokument. Empfohlene Größe ca. 2x2cm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Testen Sie den erstellten QR-Code.</a:t>
            </a:r>
          </a:p>
          <a:p>
            <a:endParaRPr lang="de-DE" dirty="0"/>
          </a:p>
          <a:p>
            <a:r>
              <a:rPr lang="de-DE" dirty="0"/>
              <a:t>Alternatives Tool: https://www.qrcode-monkey.com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5CC0B84-A7EB-B8D3-C331-60BF641BE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1491630"/>
            <a:ext cx="4176464" cy="1237775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216149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</Words>
  <Application>Microsoft Office PowerPoint</Application>
  <PresentationFormat>Bildschirmpräsentation (16:9)</PresentationFormat>
  <Paragraphs>25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202</cp:revision>
  <cp:lastPrinted>2019-05-20T19:46:51Z</cp:lastPrinted>
  <dcterms:created xsi:type="dcterms:W3CDTF">2016-02-26T10:40:21Z</dcterms:created>
  <dcterms:modified xsi:type="dcterms:W3CDTF">2023-12-03T15:10:18Z</dcterms:modified>
</cp:coreProperties>
</file>