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261" r:id="rId3"/>
    <p:sldId id="272" r:id="rId4"/>
  </p:sldIdLst>
  <p:sldSz cx="9144000" cy="5143500" type="screen16x9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28" autoAdjust="0"/>
    <p:restoredTop sz="94687" autoAdjust="0"/>
  </p:normalViewPr>
  <p:slideViewPr>
    <p:cSldViewPr>
      <p:cViewPr varScale="1">
        <p:scale>
          <a:sx n="135" d="100"/>
          <a:sy n="135" d="100"/>
        </p:scale>
        <p:origin x="1404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400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387BA03-5F17-498D-914A-B9D93DC96B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A8CE18D-2CF5-4FA4-8A1D-64A6B5C6BB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327A5CF-D4ED-4090-89E9-073D48BBA7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7BCC06A-FB6B-46B4-A0A3-93FD889117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2702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9F94A-42D1-4A97-A547-F83DF558DA79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B7503-4080-42E5-8F33-59A998E1F14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8550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EB7503-4080-42E5-8F33-59A998E1F140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1527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6730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 userDrawn="1"/>
        </p:nvSpPr>
        <p:spPr>
          <a:xfrm>
            <a:off x="539750" y="9715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  <p:sp>
        <p:nvSpPr>
          <p:cNvPr id="5" name="Rectangle 2"/>
          <p:cNvSpPr txBox="1">
            <a:spLocks noChangeArrowheads="1"/>
          </p:cNvSpPr>
          <p:nvPr userDrawn="1"/>
        </p:nvSpPr>
        <p:spPr>
          <a:xfrm>
            <a:off x="692150" y="11239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</p:spTree>
    <p:extLst>
      <p:ext uri="{BB962C8B-B14F-4D97-AF65-F5344CB8AC3E}">
        <p14:creationId xmlns:p14="http://schemas.microsoft.com/office/powerpoint/2010/main" val="2923886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4754929"/>
            <a:ext cx="2133600" cy="273844"/>
          </a:xfrm>
        </p:spPr>
        <p:txBody>
          <a:bodyPr/>
          <a:lstStyle/>
          <a:p>
            <a:fld id="{173DEA74-00B5-47D9-8303-1231ABFF5FB0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667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Autofit/>
          </a:bodyPr>
          <a:lstStyle>
            <a:lvl1pPr algn="l">
              <a:defRPr sz="3200" b="1" cap="all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991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618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954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023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187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532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178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670708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DEA74-00B5-47D9-8303-1231ABFF5FB0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11" name="Picture 11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68288"/>
            <a:ext cx="148590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7"/>
          <p:cNvSpPr txBox="1">
            <a:spLocks noChangeArrowheads="1"/>
          </p:cNvSpPr>
          <p:nvPr userDrawn="1"/>
        </p:nvSpPr>
        <p:spPr bwMode="auto">
          <a:xfrm>
            <a:off x="900113" y="4840288"/>
            <a:ext cx="2087562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 dirty="0"/>
              <a:t>Präsentationstitel       </a:t>
            </a:r>
            <a:r>
              <a:rPr lang="de-DE" altLang="de-DE" b="0" dirty="0"/>
              <a:t>Ort, Datum</a:t>
            </a:r>
          </a:p>
        </p:txBody>
      </p:sp>
      <p:sp>
        <p:nvSpPr>
          <p:cNvPr id="13" name="Rectangle 8"/>
          <p:cNvSpPr txBox="1">
            <a:spLocks noChangeArrowheads="1"/>
          </p:cNvSpPr>
          <p:nvPr userDrawn="1"/>
        </p:nvSpPr>
        <p:spPr bwMode="auto">
          <a:xfrm>
            <a:off x="539750" y="4840288"/>
            <a:ext cx="288925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CC6C71F-A237-456A-8D1C-AC82A1F40ECF}" type="slidenum">
              <a:rPr lang="de-DE" altLang="de-DE" smtClean="0"/>
              <a:pPr>
                <a:defRPr/>
              </a:pPr>
              <a:t>‹Nr.›</a:t>
            </a:fld>
            <a:endParaRPr lang="de-DE" altLang="de-DE" dirty="0"/>
          </a:p>
        </p:txBody>
      </p:sp>
      <p:pic>
        <p:nvPicPr>
          <p:cNvPr id="14" name="Grafik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83063"/>
            <a:ext cx="9144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oliennummernplatzhalter 5"/>
          <p:cNvSpPr txBox="1">
            <a:spLocks/>
          </p:cNvSpPr>
          <p:nvPr userDrawn="1"/>
        </p:nvSpPr>
        <p:spPr>
          <a:xfrm>
            <a:off x="539552" y="4805821"/>
            <a:ext cx="1800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9986D5-26EF-4645-AE2C-29DD71F873E9}" type="slidenum">
              <a:rPr lang="de-DE" smtClean="0"/>
              <a:pPr/>
              <a:t>‹Nr.›</a:t>
            </a:fld>
            <a:r>
              <a:rPr lang="de-DE" dirty="0"/>
              <a:t> [Digitale Werkzeuge]</a:t>
            </a:r>
          </a:p>
        </p:txBody>
      </p:sp>
    </p:spTree>
    <p:extLst>
      <p:ext uri="{BB962C8B-B14F-4D97-AF65-F5344CB8AC3E}">
        <p14:creationId xmlns:p14="http://schemas.microsoft.com/office/powerpoint/2010/main" val="321714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>
          <a:solidFill>
            <a:srgbClr val="FF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qr.me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39750" y="2679700"/>
            <a:ext cx="8064500" cy="183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de-DE" altLang="de-DE" sz="1200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0C1321F-CE9C-45C0-B5EE-21A86D1B100B}"/>
              </a:ext>
            </a:extLst>
          </p:cNvPr>
          <p:cNvSpPr/>
          <p:nvPr/>
        </p:nvSpPr>
        <p:spPr>
          <a:xfrm>
            <a:off x="647564" y="1299666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6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QR-Code erstellen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9D2F02F-8AD5-42BB-9821-7970F17F2474}"/>
              </a:ext>
            </a:extLst>
          </p:cNvPr>
          <p:cNvSpPr/>
          <p:nvPr/>
        </p:nvSpPr>
        <p:spPr>
          <a:xfrm>
            <a:off x="2546610" y="4147106"/>
            <a:ext cx="3743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dirty="0"/>
              <a:t>Ralf Schnickmann und Dr. Birgit Worat</a:t>
            </a:r>
          </a:p>
        </p:txBody>
      </p:sp>
    </p:spTree>
    <p:extLst>
      <p:ext uri="{BB962C8B-B14F-4D97-AF65-F5344CB8AC3E}">
        <p14:creationId xmlns:p14="http://schemas.microsoft.com/office/powerpoint/2010/main" val="96867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1518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QR-Code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44BC23F7-4CB9-4517-B600-869AF3A10D3D}"/>
              </a:ext>
            </a:extLst>
          </p:cNvPr>
          <p:cNvSpPr/>
          <p:nvPr/>
        </p:nvSpPr>
        <p:spPr>
          <a:xfrm>
            <a:off x="402305" y="659907"/>
            <a:ext cx="78488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dirty="0"/>
          </a:p>
          <a:p>
            <a:r>
              <a:rPr lang="de-DE" b="1" dirty="0"/>
              <a:t>Aufgabe:</a:t>
            </a:r>
          </a:p>
          <a:p>
            <a:r>
              <a:rPr lang="de-DE" dirty="0"/>
              <a:t>Scannen Sie diesen QR-Code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pPr marL="342900" indent="-342900">
              <a:buFont typeface="+mj-lt"/>
              <a:buAutoNum type="arabicParenR"/>
            </a:pPr>
            <a:endParaRPr lang="de-DE" dirty="0"/>
          </a:p>
          <a:p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00555E3-5727-183D-5543-43DC6FCBBA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9872" y="1347614"/>
            <a:ext cx="20574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344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1518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QR-Code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44BC23F7-4CB9-4517-B600-869AF3A10D3D}"/>
              </a:ext>
            </a:extLst>
          </p:cNvPr>
          <p:cNvSpPr/>
          <p:nvPr/>
        </p:nvSpPr>
        <p:spPr>
          <a:xfrm>
            <a:off x="611560" y="699542"/>
            <a:ext cx="784887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/>
              <a:t>Unterrichtseinsatz:</a:t>
            </a:r>
          </a:p>
          <a:p>
            <a:r>
              <a:rPr lang="de-DE" dirty="0"/>
              <a:t>QR-Codes auf Aufgabenblättern für Erklärvideos, Lernspiele, Lösungen, …</a:t>
            </a:r>
          </a:p>
          <a:p>
            <a:endParaRPr lang="de-DE" dirty="0"/>
          </a:p>
          <a:p>
            <a:r>
              <a:rPr lang="de-DE" dirty="0"/>
              <a:t>Link: </a:t>
            </a:r>
            <a:r>
              <a:rPr lang="de-DE" dirty="0">
                <a:hlinkClick r:id="rId2"/>
              </a:rPr>
              <a:t>https://www.goqr.me</a:t>
            </a:r>
            <a:endParaRPr lang="de-DE" dirty="0"/>
          </a:p>
          <a:p>
            <a:endParaRPr lang="de-DE" dirty="0"/>
          </a:p>
          <a:p>
            <a:endParaRPr lang="de-DE" sz="800" dirty="0"/>
          </a:p>
          <a:p>
            <a:endParaRPr lang="de-DE" b="1" dirty="0"/>
          </a:p>
          <a:p>
            <a:r>
              <a:rPr lang="de-DE" b="1" dirty="0"/>
              <a:t>Aufgabe: 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Probieren Sie den QR-Code Generator aus und erzeugen einen QR-Code (z.B. von einem Link oder einem kurzen Text).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Downloaden Sie den erstellten QR-Code und bringen Sie diesen z.B. auf ein Word Dokument. Empfohlene Größe ca. 2x2cm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Testen Sie den erstellten QR-Code.</a:t>
            </a:r>
          </a:p>
          <a:p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5CC0B84-A7EB-B8D3-C331-60BF641BE9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872" y="1491630"/>
            <a:ext cx="4176464" cy="1237775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5216149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94</Words>
  <Application>Microsoft Office PowerPoint</Application>
  <PresentationFormat>Bildschirmpräsentation (16:9)</PresentationFormat>
  <Paragraphs>23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Symbol</vt:lpstr>
      <vt:lpstr>Wingdings</vt:lpstr>
      <vt:lpstr>Larissa</vt:lpstr>
      <vt:lpstr>PowerPoint-Präsentation</vt:lpstr>
      <vt:lpstr>PowerPoint-Präsentation</vt:lpstr>
      <vt:lpstr>PowerPoint-Präsentation</vt:lpstr>
    </vt:vector>
  </TitlesOfParts>
  <Company>Bezirksregierung Düsseldorf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</dc:creator>
  <cp:lastModifiedBy>Birgit Worat</cp:lastModifiedBy>
  <cp:revision>203</cp:revision>
  <cp:lastPrinted>2019-05-20T19:46:51Z</cp:lastPrinted>
  <dcterms:created xsi:type="dcterms:W3CDTF">2016-02-26T10:40:21Z</dcterms:created>
  <dcterms:modified xsi:type="dcterms:W3CDTF">2025-10-06T13:20:59Z</dcterms:modified>
</cp:coreProperties>
</file>