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273" r:id="rId3"/>
    <p:sldId id="275" r:id="rId4"/>
    <p:sldId id="276" r:id="rId5"/>
    <p:sldId id="274" r:id="rId6"/>
  </p:sldIdLst>
  <p:sldSz cx="9144000" cy="5143500" type="screen16x9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28" autoAdjust="0"/>
    <p:restoredTop sz="94687"/>
  </p:normalViewPr>
  <p:slideViewPr>
    <p:cSldViewPr>
      <p:cViewPr varScale="1">
        <p:scale>
          <a:sx n="132" d="100"/>
          <a:sy n="132" d="100"/>
        </p:scale>
        <p:origin x="1494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4002" y="11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0387BA03-5F17-498D-914A-B9D93DC96B0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A8CE18D-2CF5-4FA4-8A1D-64A6B5C6BB7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327A5CF-D4ED-4090-89E9-073D48BBA7E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9428587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7BCC06A-FB6B-46B4-A0A3-93FD889117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5" y="9428587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27027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9F94A-42D1-4A97-A547-F83DF558DA79}" type="datetimeFigureOut">
              <a:rPr lang="de-DE" smtClean="0"/>
              <a:t>04.12.2023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428587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5" y="9428587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EB7503-4080-42E5-8F33-59A998E1F14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8550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EB7503-4080-42E5-8F33-59A998E1F140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71527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867307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 userDrawn="1"/>
        </p:nvSpPr>
        <p:spPr>
          <a:xfrm>
            <a:off x="539750" y="971550"/>
            <a:ext cx="8064500" cy="3544888"/>
          </a:xfrm>
          <a:prstGeom prst="rect">
            <a:avLst/>
          </a:prstGeom>
          <a:noFill/>
          <a:ln/>
        </p:spPr>
        <p:txBody>
          <a:bodyPr tIns="14400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9pPr>
          </a:lstStyle>
          <a:p>
            <a:pPr>
              <a:defRPr/>
            </a:pPr>
            <a:endParaRPr lang="de-DE" altLang="de-DE" sz="1400" b="0" kern="0" dirty="0"/>
          </a:p>
        </p:txBody>
      </p:sp>
      <p:sp>
        <p:nvSpPr>
          <p:cNvPr id="5" name="Rectangle 2"/>
          <p:cNvSpPr txBox="1">
            <a:spLocks noChangeArrowheads="1"/>
          </p:cNvSpPr>
          <p:nvPr userDrawn="1"/>
        </p:nvSpPr>
        <p:spPr>
          <a:xfrm>
            <a:off x="692150" y="1123950"/>
            <a:ext cx="8064500" cy="3544888"/>
          </a:xfrm>
          <a:prstGeom prst="rect">
            <a:avLst/>
          </a:prstGeom>
          <a:noFill/>
          <a:ln/>
        </p:spPr>
        <p:txBody>
          <a:bodyPr tIns="14400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9pPr>
          </a:lstStyle>
          <a:p>
            <a:pPr>
              <a:defRPr/>
            </a:pPr>
            <a:endParaRPr lang="de-DE" altLang="de-DE" sz="1400" b="0" kern="0" dirty="0"/>
          </a:p>
        </p:txBody>
      </p:sp>
    </p:spTree>
    <p:extLst>
      <p:ext uri="{BB962C8B-B14F-4D97-AF65-F5344CB8AC3E}">
        <p14:creationId xmlns:p14="http://schemas.microsoft.com/office/powerpoint/2010/main" val="2482402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1520" y="4754929"/>
            <a:ext cx="2133600" cy="273844"/>
          </a:xfrm>
        </p:spPr>
        <p:txBody>
          <a:bodyPr/>
          <a:lstStyle/>
          <a:p>
            <a:fld id="{173DEA74-00B5-47D9-8303-1231ABFF5FB0}" type="datetimeFigureOut">
              <a:rPr lang="de-DE" smtClean="0"/>
              <a:t>04.12.2023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6675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>
            <a:noAutofit/>
          </a:bodyPr>
          <a:lstStyle>
            <a:lvl1pPr algn="l">
              <a:defRPr sz="3200" b="1" cap="all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EA74-00B5-47D9-8303-1231ABFF5FB0}" type="datetimeFigureOut">
              <a:rPr lang="de-DE" smtClean="0"/>
              <a:t>04.12.2023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9915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6182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EA74-00B5-47D9-8303-1231ABFF5FB0}" type="datetimeFigureOut">
              <a:rPr lang="de-DE" smtClean="0"/>
              <a:t>04.12.2023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89549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EA74-00B5-47D9-8303-1231ABFF5FB0}" type="datetimeFigureOut">
              <a:rPr lang="de-DE" smtClean="0"/>
              <a:t>04.12.2023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20237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EA74-00B5-47D9-8303-1231ABFF5FB0}" type="datetimeFigureOut">
              <a:rPr lang="de-DE" smtClean="0"/>
              <a:t>04.12.2023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91873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EA74-00B5-47D9-8303-1231ABFF5FB0}" type="datetimeFigureOut">
              <a:rPr lang="de-DE" smtClean="0"/>
              <a:t>04.12.2023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5329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EA74-00B5-47D9-8303-1231ABFF5FB0}" type="datetimeFigureOut">
              <a:rPr lang="de-DE" smtClean="0"/>
              <a:t>04.12.2023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178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6707088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DEA74-00B5-47D9-8303-1231ABFF5FB0}" type="datetimeFigureOut">
              <a:rPr lang="de-DE" smtClean="0"/>
              <a:t>04.12.2023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11" name="Picture 11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268288"/>
            <a:ext cx="1485900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7"/>
          <p:cNvSpPr txBox="1">
            <a:spLocks noChangeArrowheads="1"/>
          </p:cNvSpPr>
          <p:nvPr userDrawn="1"/>
        </p:nvSpPr>
        <p:spPr bwMode="auto">
          <a:xfrm>
            <a:off x="900113" y="4840288"/>
            <a:ext cx="2087562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marL="0" algn="l" defTabSz="914400" rtl="0" eaLnBrk="1" latinLnBrk="0" hangingPunct="1">
              <a:defRPr sz="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altLang="de-DE" dirty="0"/>
              <a:t>Präsentationstitel       </a:t>
            </a:r>
            <a:r>
              <a:rPr lang="de-DE" altLang="de-DE" b="0" dirty="0"/>
              <a:t>Ort, Datum</a:t>
            </a:r>
          </a:p>
        </p:txBody>
      </p:sp>
      <p:sp>
        <p:nvSpPr>
          <p:cNvPr id="13" name="Rectangle 8"/>
          <p:cNvSpPr txBox="1">
            <a:spLocks noChangeArrowheads="1"/>
          </p:cNvSpPr>
          <p:nvPr userDrawn="1"/>
        </p:nvSpPr>
        <p:spPr bwMode="auto">
          <a:xfrm>
            <a:off x="539750" y="4840288"/>
            <a:ext cx="288925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marL="0" algn="l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ECC6C71F-A237-456A-8D1C-AC82A1F40ECF}" type="slidenum">
              <a:rPr lang="de-DE" altLang="de-DE" smtClean="0"/>
              <a:pPr>
                <a:defRPr/>
              </a:pPr>
              <a:t>‹Nr.›</a:t>
            </a:fld>
            <a:endParaRPr lang="de-DE" altLang="de-DE" dirty="0"/>
          </a:p>
        </p:txBody>
      </p:sp>
      <p:pic>
        <p:nvPicPr>
          <p:cNvPr id="14" name="Grafik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83063"/>
            <a:ext cx="9144000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Foliennummernplatzhalter 5"/>
          <p:cNvSpPr txBox="1">
            <a:spLocks/>
          </p:cNvSpPr>
          <p:nvPr userDrawn="1"/>
        </p:nvSpPr>
        <p:spPr>
          <a:xfrm>
            <a:off x="539552" y="4805821"/>
            <a:ext cx="18002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F9986D5-26EF-4645-AE2C-29DD71F873E9}" type="slidenum">
              <a:rPr lang="de-DE" smtClean="0"/>
              <a:pPr/>
              <a:t>‹Nr.›</a:t>
            </a:fld>
            <a:r>
              <a:rPr lang="de-DE" dirty="0"/>
              <a:t> [Digitale Werkzeuge]</a:t>
            </a:r>
          </a:p>
        </p:txBody>
      </p:sp>
    </p:spTree>
    <p:extLst>
      <p:ext uri="{BB962C8B-B14F-4D97-AF65-F5344CB8AC3E}">
        <p14:creationId xmlns:p14="http://schemas.microsoft.com/office/powerpoint/2010/main" val="3217145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2400" kern="1200">
          <a:solidFill>
            <a:srgbClr val="FF00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Symbol" panose="05050102010706020507" pitchFamily="18" charset="2"/>
        <a:buChar char="-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Symbol" panose="05050102010706020507" pitchFamily="18" charset="2"/>
        <a:buChar char="-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oncoo.de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oncoo.de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oncoo.de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oncoo.de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539750" y="2679700"/>
            <a:ext cx="8064500" cy="183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de-DE" altLang="de-DE" sz="1200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70C1321F-CE9C-45C0-B5EE-21A86D1B100B}"/>
              </a:ext>
            </a:extLst>
          </p:cNvPr>
          <p:cNvSpPr/>
          <p:nvPr/>
        </p:nvSpPr>
        <p:spPr>
          <a:xfrm>
            <a:off x="647564" y="1299666"/>
            <a:ext cx="78488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36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Oncoo</a:t>
            </a:r>
          </a:p>
          <a:p>
            <a:pPr algn="ctr"/>
            <a:r>
              <a:rPr lang="de-DE" sz="36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Kartenabfrage</a:t>
            </a:r>
          </a:p>
          <a:p>
            <a:pPr algn="ctr"/>
            <a:r>
              <a:rPr lang="de-DE" sz="36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Zielscheibe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D9D2F02F-8AD5-42BB-9821-7970F17F2474}"/>
              </a:ext>
            </a:extLst>
          </p:cNvPr>
          <p:cNvSpPr/>
          <p:nvPr/>
        </p:nvSpPr>
        <p:spPr>
          <a:xfrm>
            <a:off x="2546610" y="4147106"/>
            <a:ext cx="37437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dirty="0"/>
              <a:t>Ralf Schnickmann und Dr. Birgit Worat</a:t>
            </a:r>
          </a:p>
        </p:txBody>
      </p:sp>
    </p:spTree>
    <p:extLst>
      <p:ext uri="{BB962C8B-B14F-4D97-AF65-F5344CB8AC3E}">
        <p14:creationId xmlns:p14="http://schemas.microsoft.com/office/powerpoint/2010/main" val="968670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19">
            <a:extLst>
              <a:ext uri="{FF2B5EF4-FFF2-40B4-BE49-F238E27FC236}">
                <a16:creationId xmlns:a16="http://schemas.microsoft.com/office/drawing/2014/main" id="{425C33C6-84BD-46A8-9559-BEA54DFBCA8B}"/>
              </a:ext>
            </a:extLst>
          </p:cNvPr>
          <p:cNvSpPr/>
          <p:nvPr/>
        </p:nvSpPr>
        <p:spPr>
          <a:xfrm>
            <a:off x="402305" y="198242"/>
            <a:ext cx="1157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Oncoo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50E07826-0F22-2945-A47D-B84D36F562BD}"/>
              </a:ext>
            </a:extLst>
          </p:cNvPr>
          <p:cNvSpPr/>
          <p:nvPr/>
        </p:nvSpPr>
        <p:spPr>
          <a:xfrm>
            <a:off x="419830" y="843558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 Link: </a:t>
            </a:r>
            <a:r>
              <a:rPr lang="de-DE" dirty="0">
                <a:hlinkClick r:id="rId2"/>
              </a:rPr>
              <a:t>https://oncoo.de</a:t>
            </a:r>
            <a:endParaRPr lang="de-DE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BCE2EBB-D826-1D11-5F8D-F1ECDBD475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0921" y="915566"/>
            <a:ext cx="4457129" cy="2078940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F714F22F-09AE-8846-E048-FF8D6D1FE2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592" y="2355726"/>
            <a:ext cx="1885950" cy="2066925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76560BD3-AF78-90C0-7E62-06BA8E7EBB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58050" y="2541566"/>
            <a:ext cx="1885950" cy="2085975"/>
          </a:xfrm>
          <a:prstGeom prst="rect">
            <a:avLst/>
          </a:prstGeom>
        </p:spPr>
      </p:pic>
      <p:sp>
        <p:nvSpPr>
          <p:cNvPr id="9" name="Pfeil: nach rechts 8">
            <a:extLst>
              <a:ext uri="{FF2B5EF4-FFF2-40B4-BE49-F238E27FC236}">
                <a16:creationId xmlns:a16="http://schemas.microsoft.com/office/drawing/2014/main" id="{3D53D54B-3AB7-32FD-9776-E65FE85C786E}"/>
              </a:ext>
            </a:extLst>
          </p:cNvPr>
          <p:cNvSpPr/>
          <p:nvPr/>
        </p:nvSpPr>
        <p:spPr>
          <a:xfrm rot="13881562">
            <a:off x="4663863" y="2794635"/>
            <a:ext cx="1570066" cy="720080"/>
          </a:xfrm>
          <a:prstGeom prst="rightArrow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149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19">
            <a:extLst>
              <a:ext uri="{FF2B5EF4-FFF2-40B4-BE49-F238E27FC236}">
                <a16:creationId xmlns:a16="http://schemas.microsoft.com/office/drawing/2014/main" id="{425C33C6-84BD-46A8-9559-BEA54DFBCA8B}"/>
              </a:ext>
            </a:extLst>
          </p:cNvPr>
          <p:cNvSpPr/>
          <p:nvPr/>
        </p:nvSpPr>
        <p:spPr>
          <a:xfrm>
            <a:off x="402305" y="198242"/>
            <a:ext cx="34339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Kartenabfrage Oncoo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50E07826-0F22-2945-A47D-B84D36F562BD}"/>
              </a:ext>
            </a:extLst>
          </p:cNvPr>
          <p:cNvSpPr/>
          <p:nvPr/>
        </p:nvSpPr>
        <p:spPr>
          <a:xfrm>
            <a:off x="419830" y="843558"/>
            <a:ext cx="78488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/>
              <a:t>Unterrichtseinsatz: </a:t>
            </a:r>
            <a:r>
              <a:rPr lang="de-DE" dirty="0"/>
              <a:t>sortierbare Kartenabfrage </a:t>
            </a:r>
          </a:p>
          <a:p>
            <a:r>
              <a:rPr lang="de-DE" dirty="0"/>
              <a:t>Link: </a:t>
            </a:r>
            <a:r>
              <a:rPr lang="de-DE" dirty="0">
                <a:hlinkClick r:id="rId2"/>
              </a:rPr>
              <a:t>https://oncoo.de</a:t>
            </a:r>
            <a:endParaRPr lang="de-DE" dirty="0"/>
          </a:p>
          <a:p>
            <a:endParaRPr lang="de-DE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623CC06-1A95-449C-DE4F-AEF059E54F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040" y="2380000"/>
            <a:ext cx="3930628" cy="220649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1B42E8D1-BFCA-8DDF-D8A3-358A9CA1C5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6" y="2370614"/>
            <a:ext cx="3528392" cy="22252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Ellipse 8">
            <a:extLst>
              <a:ext uri="{FF2B5EF4-FFF2-40B4-BE49-F238E27FC236}">
                <a16:creationId xmlns:a16="http://schemas.microsoft.com/office/drawing/2014/main" id="{FAE2DF49-E92C-C219-0380-D9E7A299C410}"/>
              </a:ext>
            </a:extLst>
          </p:cNvPr>
          <p:cNvSpPr/>
          <p:nvPr/>
        </p:nvSpPr>
        <p:spPr>
          <a:xfrm>
            <a:off x="1547664" y="1766176"/>
            <a:ext cx="1728192" cy="576064"/>
          </a:xfrm>
          <a:prstGeom prst="ellipse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Lehrersicht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0F504E84-92C9-5CDC-4E71-07A0E27CA736}"/>
              </a:ext>
            </a:extLst>
          </p:cNvPr>
          <p:cNvSpPr/>
          <p:nvPr/>
        </p:nvSpPr>
        <p:spPr>
          <a:xfrm>
            <a:off x="5843355" y="1788334"/>
            <a:ext cx="2011512" cy="576064"/>
          </a:xfrm>
          <a:prstGeom prst="ellipse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Schülersicht</a:t>
            </a:r>
          </a:p>
        </p:txBody>
      </p:sp>
    </p:spTree>
    <p:extLst>
      <p:ext uri="{BB962C8B-B14F-4D97-AF65-F5344CB8AC3E}">
        <p14:creationId xmlns:p14="http://schemas.microsoft.com/office/powerpoint/2010/main" val="716096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19">
            <a:extLst>
              <a:ext uri="{FF2B5EF4-FFF2-40B4-BE49-F238E27FC236}">
                <a16:creationId xmlns:a16="http://schemas.microsoft.com/office/drawing/2014/main" id="{425C33C6-84BD-46A8-9559-BEA54DFBCA8B}"/>
              </a:ext>
            </a:extLst>
          </p:cNvPr>
          <p:cNvSpPr/>
          <p:nvPr/>
        </p:nvSpPr>
        <p:spPr>
          <a:xfrm>
            <a:off x="402305" y="198242"/>
            <a:ext cx="34339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Kartenabfrage Oncoo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50E07826-0F22-2945-A47D-B84D36F562BD}"/>
              </a:ext>
            </a:extLst>
          </p:cNvPr>
          <p:cNvSpPr/>
          <p:nvPr/>
        </p:nvSpPr>
        <p:spPr>
          <a:xfrm>
            <a:off x="419830" y="843558"/>
            <a:ext cx="78488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/>
              <a:t>Unterrichtseinsatz: </a:t>
            </a:r>
            <a:r>
              <a:rPr lang="de-DE" dirty="0"/>
              <a:t>sortierbare Kartenabfrage</a:t>
            </a:r>
            <a:endParaRPr lang="de-DE" b="1" dirty="0"/>
          </a:p>
          <a:p>
            <a:r>
              <a:rPr lang="de-DE" dirty="0"/>
              <a:t> </a:t>
            </a:r>
          </a:p>
          <a:p>
            <a:r>
              <a:rPr lang="de-DE" dirty="0"/>
              <a:t>Link: </a:t>
            </a:r>
            <a:r>
              <a:rPr lang="de-DE" dirty="0">
                <a:hlinkClick r:id="rId2"/>
              </a:rPr>
              <a:t>https://oncoo.de</a:t>
            </a:r>
            <a:endParaRPr lang="de-DE" dirty="0"/>
          </a:p>
          <a:p>
            <a:endParaRPr lang="de-DE" dirty="0"/>
          </a:p>
          <a:p>
            <a:r>
              <a:rPr lang="de-DE" b="1" dirty="0"/>
              <a:t>Aufgabe:</a:t>
            </a:r>
          </a:p>
          <a:p>
            <a:pPr marL="342900" indent="-342900">
              <a:buFont typeface="+mj-lt"/>
              <a:buAutoNum type="arabicParenR"/>
            </a:pPr>
            <a:r>
              <a:rPr lang="de-DE" dirty="0"/>
              <a:t>Erstellen Sie eine Kartenabfrage (Hinweis: Code merken!)</a:t>
            </a:r>
          </a:p>
          <a:p>
            <a:pPr marL="342900" indent="-342900">
              <a:buFont typeface="+mj-lt"/>
              <a:buAutoNum type="arabicParenR"/>
            </a:pPr>
            <a:r>
              <a:rPr lang="de-DE" dirty="0"/>
              <a:t>Erstellen Sie Karteikarten (z.B. von Ihrem Handy aus) und stellen diese auf die Pinnwand </a:t>
            </a:r>
          </a:p>
          <a:p>
            <a:pPr marL="342900" indent="-342900">
              <a:buFont typeface="+mj-lt"/>
              <a:buAutoNum type="arabicParenR"/>
            </a:pPr>
            <a:r>
              <a:rPr lang="de-DE" dirty="0"/>
              <a:t>Probieren Sie die Sicherung der Pinnwand aus (Download als png Datei)</a:t>
            </a:r>
          </a:p>
        </p:txBody>
      </p:sp>
    </p:spTree>
    <p:extLst>
      <p:ext uri="{BB962C8B-B14F-4D97-AF65-F5344CB8AC3E}">
        <p14:creationId xmlns:p14="http://schemas.microsoft.com/office/powerpoint/2010/main" val="1625566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19">
            <a:extLst>
              <a:ext uri="{FF2B5EF4-FFF2-40B4-BE49-F238E27FC236}">
                <a16:creationId xmlns:a16="http://schemas.microsoft.com/office/drawing/2014/main" id="{425C33C6-84BD-46A8-9559-BEA54DFBCA8B}"/>
              </a:ext>
            </a:extLst>
          </p:cNvPr>
          <p:cNvSpPr/>
          <p:nvPr/>
        </p:nvSpPr>
        <p:spPr>
          <a:xfrm>
            <a:off x="402305" y="198242"/>
            <a:ext cx="29177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Zielscheibe Oncoo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50E07826-0F22-2945-A47D-B84D36F562BD}"/>
              </a:ext>
            </a:extLst>
          </p:cNvPr>
          <p:cNvSpPr/>
          <p:nvPr/>
        </p:nvSpPr>
        <p:spPr>
          <a:xfrm>
            <a:off x="419830" y="843558"/>
            <a:ext cx="784887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/>
              <a:t>Unterrichtseinsatz: </a:t>
            </a:r>
            <a:r>
              <a:rPr lang="de-DE" dirty="0"/>
              <a:t>kurzes Meinungsbild </a:t>
            </a:r>
          </a:p>
          <a:p>
            <a:r>
              <a:rPr lang="de-DE" dirty="0"/>
              <a:t>Link: </a:t>
            </a:r>
            <a:r>
              <a:rPr lang="de-DE" dirty="0">
                <a:hlinkClick r:id="rId2"/>
              </a:rPr>
              <a:t>https://oncoo.de</a:t>
            </a:r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b="1" dirty="0"/>
              <a:t>Aufgabe:</a:t>
            </a:r>
          </a:p>
          <a:p>
            <a:r>
              <a:rPr lang="de-DE" dirty="0"/>
              <a:t>Formulieren Sie Aspekte und testen Ihre Zielscheibe.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F4C422C9-7DF2-50A0-871C-A8935982EB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757" y="1550535"/>
            <a:ext cx="2884973" cy="224813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27D8B484-1ADE-815B-4253-EF514A6ACD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23928" y="1538840"/>
            <a:ext cx="4622972" cy="224813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3555189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116</Words>
  <Application>Microsoft Office PowerPoint</Application>
  <PresentationFormat>Bildschirmpräsentation (16:9)</PresentationFormat>
  <Paragraphs>35</Paragraphs>
  <Slides>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Wingdings</vt:lpstr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Bezirksregierung Düsseldorf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</dc:creator>
  <cp:lastModifiedBy>Birgit Worat</cp:lastModifiedBy>
  <cp:revision>201</cp:revision>
  <cp:lastPrinted>2019-05-20T19:46:51Z</cp:lastPrinted>
  <dcterms:created xsi:type="dcterms:W3CDTF">2016-02-26T10:40:21Z</dcterms:created>
  <dcterms:modified xsi:type="dcterms:W3CDTF">2023-12-04T18:21:38Z</dcterms:modified>
</cp:coreProperties>
</file>