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8" r:id="rId3"/>
    <p:sldId id="284" r:id="rId4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8" autoAdjust="0"/>
    <p:restoredTop sz="94687" autoAdjust="0"/>
  </p:normalViewPr>
  <p:slideViewPr>
    <p:cSldViewPr>
      <p:cViewPr varScale="1">
        <p:scale>
          <a:sx n="132" d="100"/>
          <a:sy n="132" d="100"/>
        </p:scale>
        <p:origin x="149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387BA03-5F17-498D-914A-B9D93DC96B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8CE18D-2CF5-4FA4-8A1D-64A6B5C6B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27A5CF-D4ED-4090-89E9-073D48BBA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BCC06A-FB6B-46B4-A0A3-93FD889117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70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F94A-42D1-4A97-A547-F83DF558DA79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B7503-4080-42E5-8F33-59A998E1F14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55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B7503-4080-42E5-8F33-59A998E1F140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52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6730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>
          <a:xfrm>
            <a:off x="539750" y="9715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>
          <a:xfrm>
            <a:off x="692150" y="1123950"/>
            <a:ext cx="8064500" cy="3544888"/>
          </a:xfrm>
          <a:prstGeom prst="rect">
            <a:avLst/>
          </a:prstGeom>
          <a:noFill/>
          <a:ln/>
        </p:spPr>
        <p:txBody>
          <a:bodyPr tIns="144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defRPr/>
            </a:pPr>
            <a:endParaRPr lang="de-DE" altLang="de-DE" sz="1400" b="0" kern="0" dirty="0"/>
          </a:p>
        </p:txBody>
      </p:sp>
    </p:spTree>
    <p:extLst>
      <p:ext uri="{BB962C8B-B14F-4D97-AF65-F5344CB8AC3E}">
        <p14:creationId xmlns:p14="http://schemas.microsoft.com/office/powerpoint/2010/main" val="29277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4754929"/>
            <a:ext cx="2133600" cy="273844"/>
          </a:xfrm>
        </p:spPr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667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91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18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954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23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87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3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78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670708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EA74-00B5-47D9-8303-1231ABFF5FB0}" type="datetimeFigureOut">
              <a:rPr lang="de-DE" smtClean="0"/>
              <a:t>05.12.2023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FCD2-3352-4DBF-825A-FFBBD1C9663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8288"/>
            <a:ext cx="1485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 txBox="1">
            <a:spLocks noChangeArrowheads="1"/>
          </p:cNvSpPr>
          <p:nvPr userDrawn="1"/>
        </p:nvSpPr>
        <p:spPr bwMode="auto">
          <a:xfrm>
            <a:off x="900113" y="4840288"/>
            <a:ext cx="20875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/>
              <a:t>Präsentationstitel       </a:t>
            </a:r>
            <a:r>
              <a:rPr lang="de-DE" altLang="de-DE" b="0" dirty="0"/>
              <a:t>Ort, Datum</a:t>
            </a:r>
          </a:p>
        </p:txBody>
      </p:sp>
      <p:sp>
        <p:nvSpPr>
          <p:cNvPr id="13" name="Rectangle 8"/>
          <p:cNvSpPr txBox="1">
            <a:spLocks noChangeArrowheads="1"/>
          </p:cNvSpPr>
          <p:nvPr userDrawn="1"/>
        </p:nvSpPr>
        <p:spPr bwMode="auto">
          <a:xfrm>
            <a:off x="539750" y="4840288"/>
            <a:ext cx="288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CC6C71F-A237-456A-8D1C-AC82A1F40ECF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pic>
        <p:nvPicPr>
          <p:cNvPr id="14" name="Grafik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3063"/>
            <a:ext cx="9144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539552" y="4805821"/>
            <a:ext cx="1800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9986D5-26EF-4645-AE2C-29DD71F873E9}" type="slidenum">
              <a:rPr lang="de-DE" smtClean="0"/>
              <a:pPr/>
              <a:t>‹Nr.›</a:t>
            </a:fld>
            <a:r>
              <a:rPr lang="de-DE" dirty="0"/>
              <a:t> [Digitale Werkzeuge]</a:t>
            </a:r>
          </a:p>
        </p:txBody>
      </p:sp>
    </p:spTree>
    <p:extLst>
      <p:ext uri="{BB962C8B-B14F-4D97-AF65-F5344CB8AC3E}">
        <p14:creationId xmlns:p14="http://schemas.microsoft.com/office/powerpoint/2010/main" val="32171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isemapping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2679700"/>
            <a:ext cx="8064500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12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0C1321F-CE9C-45C0-B5EE-21A86D1B100B}"/>
              </a:ext>
            </a:extLst>
          </p:cNvPr>
          <p:cNvSpPr/>
          <p:nvPr/>
        </p:nvSpPr>
        <p:spPr>
          <a:xfrm>
            <a:off x="647564" y="129966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Mindmap Wisemapping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9D2F02F-8AD5-42BB-9821-7970F17F2474}"/>
              </a:ext>
            </a:extLst>
          </p:cNvPr>
          <p:cNvSpPr/>
          <p:nvPr/>
        </p:nvSpPr>
        <p:spPr>
          <a:xfrm>
            <a:off x="2546610" y="4147106"/>
            <a:ext cx="3743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Ralf Schnickmann und Dr. Birgit Worat</a:t>
            </a:r>
          </a:p>
        </p:txBody>
      </p:sp>
    </p:spTree>
    <p:extLst>
      <p:ext uri="{BB962C8B-B14F-4D97-AF65-F5344CB8AC3E}">
        <p14:creationId xmlns:p14="http://schemas.microsoft.com/office/powerpoint/2010/main" val="96867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615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Mindmap Wisemapping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5394F24-CC5E-47F8-9177-E095806F6DF2}"/>
              </a:ext>
            </a:extLst>
          </p:cNvPr>
          <p:cNvSpPr txBox="1"/>
          <p:nvPr/>
        </p:nvSpPr>
        <p:spPr>
          <a:xfrm>
            <a:off x="402305" y="77155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1" dirty="0"/>
              <a:t>Unterrichtseinsatz: </a:t>
            </a:r>
            <a:r>
              <a:rPr lang="de-DE" dirty="0"/>
              <a:t>Mindmaps erstellen</a:t>
            </a:r>
          </a:p>
          <a:p>
            <a:r>
              <a:rPr lang="de-DE" dirty="0"/>
              <a:t>Beispiel: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FEAC9D4-A9B4-687E-03AB-E068DC4E8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560"/>
            <a:ext cx="9144000" cy="230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9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425C33C6-84BD-46A8-9559-BEA54DFBCA8B}"/>
              </a:ext>
            </a:extLst>
          </p:cNvPr>
          <p:cNvSpPr/>
          <p:nvPr/>
        </p:nvSpPr>
        <p:spPr>
          <a:xfrm>
            <a:off x="402305" y="198242"/>
            <a:ext cx="3615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Mindmap Wisemapping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611560" y="699542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Link:</a:t>
            </a:r>
          </a:p>
          <a:p>
            <a:endParaRPr lang="de-DE" dirty="0"/>
          </a:p>
          <a:p>
            <a:r>
              <a:rPr lang="de-DE" dirty="0"/>
              <a:t>Aufgabe:</a:t>
            </a:r>
          </a:p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4BC23F7-4CB9-4517-B600-869AF3A10D3D}"/>
              </a:ext>
            </a:extLst>
          </p:cNvPr>
          <p:cNvSpPr/>
          <p:nvPr/>
        </p:nvSpPr>
        <p:spPr>
          <a:xfrm>
            <a:off x="611560" y="699542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Link: </a:t>
            </a:r>
            <a:r>
              <a:rPr lang="en-US" u="sng" dirty="0">
                <a:hlinkClick r:id="rId2"/>
              </a:rPr>
              <a:t>http://wisemapping.com</a:t>
            </a:r>
            <a:r>
              <a:rPr lang="en-US" dirty="0"/>
              <a:t> 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Starten Sie </a:t>
            </a:r>
            <a:r>
              <a:rPr lang="en-US" u="sng" dirty="0">
                <a:hlinkClick r:id="rId2"/>
              </a:rPr>
              <a:t>http://wisemapping.com</a:t>
            </a:r>
            <a:r>
              <a:rPr lang="en-US" dirty="0"/>
              <a:t> </a:t>
            </a:r>
            <a:endParaRPr lang="de-DE" dirty="0"/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Legen Sie sich einen Benutzer an.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Legen Sie eine Mind Map an.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Geschwisterthema hinzufügen: ENTER</a:t>
            </a:r>
            <a:br>
              <a:rPr lang="de-DE" dirty="0"/>
            </a:br>
            <a:r>
              <a:rPr lang="de-DE" dirty="0"/>
              <a:t>Kinderthema hinzufügen: TAB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Probieren Sie verschiedene Einstellungen aus.</a:t>
            </a:r>
          </a:p>
          <a:p>
            <a:pPr marL="342900" indent="-342900">
              <a:buFont typeface="+mj-lt"/>
              <a:buAutoNum type="arabicParenR"/>
            </a:pPr>
            <a:r>
              <a:rPr lang="de-DE" dirty="0"/>
              <a:t>Exportieren Sie die Mindmap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36276C-FD78-1747-2E06-EC1C6D36A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393487"/>
            <a:ext cx="1728192" cy="47587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CEAE698-E689-B107-DF30-E54BF9BBFA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8002" y="1684713"/>
            <a:ext cx="384158" cy="295232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1C03D9F-DCF7-BD52-9411-DE2ED98CFD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0745" y="4083074"/>
            <a:ext cx="3258294" cy="395424"/>
          </a:xfrm>
          <a:prstGeom prst="rect">
            <a:avLst/>
          </a:prstGeom>
        </p:spPr>
      </p:pic>
      <p:sp>
        <p:nvSpPr>
          <p:cNvPr id="10" name="Pfeil: nach oben 9">
            <a:extLst>
              <a:ext uri="{FF2B5EF4-FFF2-40B4-BE49-F238E27FC236}">
                <a16:creationId xmlns:a16="http://schemas.microsoft.com/office/drawing/2014/main" id="{D997C474-85CC-7720-E029-C4D34D95319D}"/>
              </a:ext>
            </a:extLst>
          </p:cNvPr>
          <p:cNvSpPr/>
          <p:nvPr/>
        </p:nvSpPr>
        <p:spPr>
          <a:xfrm>
            <a:off x="2406463" y="4371950"/>
            <a:ext cx="298628" cy="53018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3700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Bildschirmpräsentation (16:9)</PresentationFormat>
  <Paragraphs>18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Wingdings</vt:lpstr>
      <vt:lpstr>Larissa</vt:lpstr>
      <vt:lpstr>PowerPoint-Präsentation</vt:lpstr>
      <vt:lpstr>PowerPoint-Präsentation</vt:lpstr>
      <vt:lpstr>PowerPoint-Präsentation</vt:lpstr>
    </vt:vector>
  </TitlesOfParts>
  <Company>Bezirksregierung Düsseldorf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</dc:creator>
  <cp:lastModifiedBy>Birgit Worat</cp:lastModifiedBy>
  <cp:revision>200</cp:revision>
  <cp:lastPrinted>2019-05-20T19:46:51Z</cp:lastPrinted>
  <dcterms:created xsi:type="dcterms:W3CDTF">2016-02-26T10:40:21Z</dcterms:created>
  <dcterms:modified xsi:type="dcterms:W3CDTF">2023-12-05T16:26:44Z</dcterms:modified>
</cp:coreProperties>
</file>