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68" r:id="rId3"/>
    <p:sldId id="284" r:id="rId4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 autoAdjust="0"/>
  </p:normalViewPr>
  <p:slideViewPr>
    <p:cSldViewPr>
      <p:cViewPr varScale="1">
        <p:scale>
          <a:sx n="132" d="100"/>
          <a:sy n="132" d="100"/>
        </p:scale>
        <p:origin x="1494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05.12.2023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29277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05.12.2023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05.12.2023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05.12.2023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05.12.2023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05.12.2023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05.12.2023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05.12.2023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05.12.2023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isemapping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47564" y="1299666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Mindmap Wisemapping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36156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Mindmap Wisemapping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5394F24-CC5E-47F8-9177-E095806F6DF2}"/>
              </a:ext>
            </a:extLst>
          </p:cNvPr>
          <p:cNvSpPr txBox="1"/>
          <p:nvPr/>
        </p:nvSpPr>
        <p:spPr>
          <a:xfrm>
            <a:off x="402305" y="77155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/>
              <a:t>Unterrichtseinsatz: </a:t>
            </a:r>
            <a:r>
              <a:rPr lang="de-DE" dirty="0"/>
              <a:t>Mindmaps erstellen</a:t>
            </a:r>
          </a:p>
          <a:p>
            <a:r>
              <a:rPr lang="de-DE" dirty="0"/>
              <a:t>Beispiel:</a:t>
            </a:r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FEAC9D4-A9B4-687E-03AB-E068DC4E8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7560"/>
            <a:ext cx="9144000" cy="230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89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36156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Mindmap Wisemapping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611560" y="699542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Link:</a:t>
            </a:r>
          </a:p>
          <a:p>
            <a:endParaRPr lang="de-DE" dirty="0"/>
          </a:p>
          <a:p>
            <a:r>
              <a:rPr lang="de-DE" dirty="0"/>
              <a:t>Aufgabe:</a:t>
            </a:r>
          </a:p>
          <a:p>
            <a:endParaRPr lang="de-DE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611560" y="699542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Link: </a:t>
            </a:r>
            <a:r>
              <a:rPr lang="en-US" u="sng" dirty="0">
                <a:hlinkClick r:id="rId2"/>
              </a:rPr>
              <a:t>http://wisemapping.com</a:t>
            </a:r>
            <a:r>
              <a:rPr lang="en-US" dirty="0"/>
              <a:t> 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Starten Sie </a:t>
            </a:r>
            <a:r>
              <a:rPr lang="en-US" u="sng" dirty="0">
                <a:hlinkClick r:id="rId2"/>
              </a:rPr>
              <a:t>http://wisemapping.com</a:t>
            </a:r>
            <a:r>
              <a:rPr lang="en-US" dirty="0"/>
              <a:t> </a:t>
            </a:r>
            <a:endParaRPr lang="de-DE" dirty="0"/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Legen Sie sich einen Benutzer an.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Legen Sie eine Mind Map an.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Geschwisterthema hinzufügen: ENTER</a:t>
            </a:r>
            <a:br>
              <a:rPr lang="de-DE" dirty="0"/>
            </a:br>
            <a:r>
              <a:rPr lang="de-DE" dirty="0"/>
              <a:t>Kinderthema hinzufügen: TAB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Probieren Sie verschiedene Einstellungen aus.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Exportieren Sie die Mindmap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836276C-FD78-1747-2E06-EC1C6D36A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696" y="2393487"/>
            <a:ext cx="1728192" cy="47587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CEAE698-E689-B107-DF30-E54BF9BBFA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8002" y="1684713"/>
            <a:ext cx="384158" cy="295232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41C03D9F-DCF7-BD52-9411-DE2ED98CFD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0745" y="4083074"/>
            <a:ext cx="3258294" cy="395424"/>
          </a:xfrm>
          <a:prstGeom prst="rect">
            <a:avLst/>
          </a:prstGeom>
        </p:spPr>
      </p:pic>
      <p:sp>
        <p:nvSpPr>
          <p:cNvPr id="10" name="Pfeil: nach oben 9">
            <a:extLst>
              <a:ext uri="{FF2B5EF4-FFF2-40B4-BE49-F238E27FC236}">
                <a16:creationId xmlns:a16="http://schemas.microsoft.com/office/drawing/2014/main" id="{D997C474-85CC-7720-E029-C4D34D95319D}"/>
              </a:ext>
            </a:extLst>
          </p:cNvPr>
          <p:cNvSpPr/>
          <p:nvPr/>
        </p:nvSpPr>
        <p:spPr>
          <a:xfrm>
            <a:off x="2406463" y="4371950"/>
            <a:ext cx="298628" cy="530182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537005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</Words>
  <Application>Microsoft Office PowerPoint</Application>
  <PresentationFormat>Bildschirmpräsentation (16:9)</PresentationFormat>
  <Paragraphs>18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Wingdings</vt:lpstr>
      <vt:lpstr>Larissa</vt:lpstr>
      <vt:lpstr>PowerPoint-Präsentation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200</cp:revision>
  <cp:lastPrinted>2019-05-20T19:46:51Z</cp:lastPrinted>
  <dcterms:created xsi:type="dcterms:W3CDTF">2016-02-26T10:40:21Z</dcterms:created>
  <dcterms:modified xsi:type="dcterms:W3CDTF">2023-12-05T16:26:44Z</dcterms:modified>
</cp:coreProperties>
</file>