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5" r:id="rId3"/>
    <p:sldId id="268" r:id="rId4"/>
    <p:sldId id="266" r:id="rId5"/>
    <p:sldId id="267" r:id="rId6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28" autoAdjust="0"/>
    <p:restoredTop sz="94687"/>
  </p:normalViewPr>
  <p:slideViewPr>
    <p:cSldViewPr>
      <p:cViewPr varScale="1">
        <p:scale>
          <a:sx n="132" d="100"/>
          <a:sy n="132" d="100"/>
        </p:scale>
        <p:origin x="149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387BA03-5F17-498D-914A-B9D93DC96B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A8CE18D-2CF5-4FA4-8A1D-64A6B5C6BB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27A5CF-D4ED-4090-89E9-073D48BBA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BCC06A-FB6B-46B4-A0A3-93FD889117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2702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F94A-42D1-4A97-A547-F83DF558DA79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B7503-4080-42E5-8F33-59A998E1F1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55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B7503-4080-42E5-8F33-59A998E1F140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52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6730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 userDrawn="1"/>
        </p:nvSpPr>
        <p:spPr>
          <a:xfrm>
            <a:off x="539750" y="9715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>
          <a:xfrm>
            <a:off x="692150" y="11239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</p:spTree>
    <p:extLst>
      <p:ext uri="{BB962C8B-B14F-4D97-AF65-F5344CB8AC3E}">
        <p14:creationId xmlns:p14="http://schemas.microsoft.com/office/powerpoint/2010/main" val="41098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4754929"/>
            <a:ext cx="2133600" cy="273844"/>
          </a:xfrm>
        </p:spPr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667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l">
              <a:defRPr sz="32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91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18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954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023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187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3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78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70708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1" name="Picture 11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8288"/>
            <a:ext cx="14859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"/>
          <p:cNvSpPr txBox="1">
            <a:spLocks noChangeArrowheads="1"/>
          </p:cNvSpPr>
          <p:nvPr userDrawn="1"/>
        </p:nvSpPr>
        <p:spPr bwMode="auto">
          <a:xfrm>
            <a:off x="900113" y="4840288"/>
            <a:ext cx="208756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/>
              <a:t>Präsentationstitel       </a:t>
            </a:r>
            <a:r>
              <a:rPr lang="de-DE" altLang="de-DE" b="0" dirty="0"/>
              <a:t>Ort, Datum</a:t>
            </a:r>
          </a:p>
        </p:txBody>
      </p:sp>
      <p:sp>
        <p:nvSpPr>
          <p:cNvPr id="13" name="Rectangle 8"/>
          <p:cNvSpPr txBox="1">
            <a:spLocks noChangeArrowheads="1"/>
          </p:cNvSpPr>
          <p:nvPr userDrawn="1"/>
        </p:nvSpPr>
        <p:spPr bwMode="auto">
          <a:xfrm>
            <a:off x="539750" y="4840288"/>
            <a:ext cx="288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CC6C71F-A237-456A-8D1C-AC82A1F40ECF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  <p:pic>
        <p:nvPicPr>
          <p:cNvPr id="14" name="Grafik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3063"/>
            <a:ext cx="9144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liennummernplatzhalter 5"/>
          <p:cNvSpPr txBox="1">
            <a:spLocks/>
          </p:cNvSpPr>
          <p:nvPr userDrawn="1"/>
        </p:nvSpPr>
        <p:spPr>
          <a:xfrm>
            <a:off x="539552" y="4805821"/>
            <a:ext cx="1800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9986D5-26EF-4645-AE2C-29DD71F873E9}" type="slidenum">
              <a:rPr lang="de-DE" smtClean="0"/>
              <a:pPr/>
              <a:t>‹Nr.›</a:t>
            </a:fld>
            <a:r>
              <a:rPr lang="de-DE" dirty="0"/>
              <a:t> [Digitale Werkzeuge]</a:t>
            </a:r>
          </a:p>
        </p:txBody>
      </p:sp>
    </p:spTree>
    <p:extLst>
      <p:ext uri="{BB962C8B-B14F-4D97-AF65-F5344CB8AC3E}">
        <p14:creationId xmlns:p14="http://schemas.microsoft.com/office/powerpoint/2010/main" val="32171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1p.de/s8od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learningapps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9750" y="2679700"/>
            <a:ext cx="8064500" cy="18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12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0C1321F-CE9C-45C0-B5EE-21A86D1B100B}"/>
              </a:ext>
            </a:extLst>
          </p:cNvPr>
          <p:cNvSpPr/>
          <p:nvPr/>
        </p:nvSpPr>
        <p:spPr>
          <a:xfrm>
            <a:off x="647564" y="129966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Lernspiel LearningApps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9D2F02F-8AD5-42BB-9821-7970F17F2474}"/>
              </a:ext>
            </a:extLst>
          </p:cNvPr>
          <p:cNvSpPr/>
          <p:nvPr/>
        </p:nvSpPr>
        <p:spPr>
          <a:xfrm>
            <a:off x="2546610" y="4147106"/>
            <a:ext cx="374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Ralf Schnickmann und Dr. Birgit Worat</a:t>
            </a:r>
          </a:p>
        </p:txBody>
      </p:sp>
    </p:spTree>
    <p:extLst>
      <p:ext uri="{BB962C8B-B14F-4D97-AF65-F5344CB8AC3E}">
        <p14:creationId xmlns:p14="http://schemas.microsoft.com/office/powerpoint/2010/main" val="96867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37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Lernspiel LearningApps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402305" y="699838"/>
            <a:ext cx="820891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hlinkClick r:id="rId2"/>
            </a:endParaRPr>
          </a:p>
          <a:p>
            <a:r>
              <a:rPr lang="de-DE" sz="3600" dirty="0"/>
              <a:t>	https://t1p.de/s8odk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1000" dirty="0"/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34833A4-6177-0BFE-CF1B-65AAB6641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851670"/>
            <a:ext cx="2436546" cy="242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8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37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Lernspiel LearningApps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402305" y="699838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Unterrichtseinsatz:</a:t>
            </a:r>
          </a:p>
          <a:p>
            <a:r>
              <a:rPr lang="de-DE" dirty="0"/>
              <a:t>Wiederholung, Vertiefung, Selbstreflexion, Hausaufgabe, Binnendifferenzierung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vielen Spielvorlagen 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/>
              <a:t>Einsatz ist für alle Fächer extrem vielfältig.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Lernende können selbst LearningApps erstellen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durch den QR-Code lassen sich LearningApps leicht auf Arbeitsblättern darstellen</a:t>
            </a:r>
          </a:p>
          <a:p>
            <a:endParaRPr lang="de-DE" sz="800" b="1" dirty="0"/>
          </a:p>
          <a:p>
            <a:r>
              <a:rPr lang="de-DE" b="1" dirty="0"/>
              <a:t>Beispiele: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1000" dirty="0"/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B524FA2-D94C-ABC7-C525-65D18F3D1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316420"/>
            <a:ext cx="3672408" cy="24831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576B3A-B4FF-74C3-874D-1F3CCD13B5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316420"/>
            <a:ext cx="3456384" cy="20126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525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37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Lernspiel LearningApps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402305" y="699838"/>
            <a:ext cx="820891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Link: </a:t>
            </a:r>
            <a:r>
              <a:rPr lang="de-DE" dirty="0">
                <a:hlinkClick r:id="rId2"/>
              </a:rPr>
              <a:t>https://learningapps.org</a:t>
            </a:r>
            <a:endParaRPr lang="de-DE" dirty="0"/>
          </a:p>
          <a:p>
            <a:endParaRPr lang="de-DE" sz="1000" dirty="0"/>
          </a:p>
          <a:p>
            <a:r>
              <a:rPr lang="de-DE" b="1" dirty="0"/>
              <a:t>Aufgabe: 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Starten Sie  </a:t>
            </a:r>
            <a:r>
              <a:rPr lang="de-DE" dirty="0">
                <a:hlinkClick r:id="rId2"/>
              </a:rPr>
              <a:t>https://learningapps.org</a:t>
            </a:r>
            <a:endParaRPr lang="de-DE" dirty="0"/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Gehen Sie auf „Apps durchstöbern“. </a:t>
            </a:r>
            <a:br>
              <a:rPr lang="de-DE" dirty="0"/>
            </a:br>
            <a:br>
              <a:rPr lang="de-DE" dirty="0"/>
            </a:br>
            <a:r>
              <a:rPr lang="de-DE" dirty="0"/>
              <a:t>Gemeinsam ein Spiel ausprobieren</a:t>
            </a:r>
            <a:br>
              <a:rPr lang="de-DE" dirty="0"/>
            </a:br>
            <a:r>
              <a:rPr lang="de-DE" dirty="0"/>
              <a:t>oder:   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/>
              <a:t>Wählen Sie zu Ihrem Fach ein Thema und ein Lernspiel und spielen Sie es.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5850E91-786C-A24A-AA30-7C9DBBB9B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1491630"/>
            <a:ext cx="3923928" cy="11540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05F7ECE-76CF-0344-515F-92A29D8B56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1959" y="3733718"/>
            <a:ext cx="4447129" cy="113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97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3704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Lernspiel LearningApps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4BC23F7-4CB9-4517-B600-869AF3A10D3D}"/>
              </a:ext>
            </a:extLst>
          </p:cNvPr>
          <p:cNvSpPr/>
          <p:nvPr/>
        </p:nvSpPr>
        <p:spPr>
          <a:xfrm>
            <a:off x="402305" y="699838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Um ein Lernspiel zu bearbeiten 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oder zu erstellen, benötigen Sie einen User.</a:t>
            </a:r>
          </a:p>
          <a:p>
            <a:endParaRPr lang="de-DE" dirty="0"/>
          </a:p>
          <a:p>
            <a:r>
              <a:rPr lang="de-DE" b="1" dirty="0"/>
              <a:t>Aufgabe: 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Legen Sie einen Benutzer an (Anmelden</a:t>
            </a:r>
            <a:r>
              <a:rPr lang="de-DE" dirty="0">
                <a:sym typeface="Wingdings" panose="05000000000000000000" pitchFamily="2" charset="2"/>
              </a:rPr>
              <a:t>neues Konto)</a:t>
            </a:r>
            <a:endParaRPr lang="de-DE" dirty="0"/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Legen Sie ein Spiel an (App erstellen, Spielart auswählen, Beispiele nutzen)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Geben Sie den QR-Code oder den Link Ihres Spiels an andere Teilnehmenden weiter und testen Sie gegenseitig Ihre Spiele.</a:t>
            </a:r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2D7DDB8-1B09-AF73-05E1-1C9C12EE4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987574"/>
            <a:ext cx="2438400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579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</Words>
  <Application>Microsoft Office PowerPoint</Application>
  <PresentationFormat>Bildschirmpräsentation (16:9)</PresentationFormat>
  <Paragraphs>39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Bezirksregierung Düsseldorf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</dc:creator>
  <cp:lastModifiedBy>Birgit Worat</cp:lastModifiedBy>
  <cp:revision>202</cp:revision>
  <cp:lastPrinted>2019-05-20T19:46:51Z</cp:lastPrinted>
  <dcterms:created xsi:type="dcterms:W3CDTF">2016-02-26T10:40:21Z</dcterms:created>
  <dcterms:modified xsi:type="dcterms:W3CDTF">2023-12-03T14:49:33Z</dcterms:modified>
</cp:coreProperties>
</file>