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62" r:id="rId3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8" autoAdjust="0"/>
    <p:restoredTop sz="94687" autoAdjust="0"/>
  </p:normalViewPr>
  <p:slideViewPr>
    <p:cSldViewPr>
      <p:cViewPr varScale="1">
        <p:scale>
          <a:sx n="132" d="100"/>
          <a:sy n="132" d="100"/>
        </p:scale>
        <p:origin x="1494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387BA03-5F17-498D-914A-B9D93DC96B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8CE18D-2CF5-4FA4-8A1D-64A6B5C6BB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27A5CF-D4ED-4090-89E9-073D48BBA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BCC06A-FB6B-46B4-A0A3-93FD88911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702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9F94A-42D1-4A97-A547-F83DF558DA79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B7503-4080-42E5-8F33-59A998E1F14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55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B7503-4080-42E5-8F33-59A998E1F14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1527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6730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>
          <a:xfrm>
            <a:off x="539750" y="9715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  <p:sp>
        <p:nvSpPr>
          <p:cNvPr id="5" name="Rectangle 2"/>
          <p:cNvSpPr txBox="1">
            <a:spLocks noChangeArrowheads="1"/>
          </p:cNvSpPr>
          <p:nvPr userDrawn="1"/>
        </p:nvSpPr>
        <p:spPr>
          <a:xfrm>
            <a:off x="692150" y="11239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</p:spTree>
    <p:extLst>
      <p:ext uri="{BB962C8B-B14F-4D97-AF65-F5344CB8AC3E}">
        <p14:creationId xmlns:p14="http://schemas.microsoft.com/office/powerpoint/2010/main" val="66125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4754929"/>
            <a:ext cx="2133600" cy="273844"/>
          </a:xfrm>
        </p:spPr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66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991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8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954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023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187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32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78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7070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8288"/>
            <a:ext cx="14859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900113" y="4840288"/>
            <a:ext cx="2087562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/>
              <a:t>Präsentationstitel       </a:t>
            </a:r>
            <a:r>
              <a:rPr lang="de-DE" altLang="de-DE" b="0" dirty="0"/>
              <a:t>Ort, Datum</a:t>
            </a:r>
          </a:p>
        </p:txBody>
      </p:sp>
      <p:sp>
        <p:nvSpPr>
          <p:cNvPr id="13" name="Rectangle 8"/>
          <p:cNvSpPr txBox="1">
            <a:spLocks noChangeArrowheads="1"/>
          </p:cNvSpPr>
          <p:nvPr userDrawn="1"/>
        </p:nvSpPr>
        <p:spPr bwMode="auto">
          <a:xfrm>
            <a:off x="539750" y="4840288"/>
            <a:ext cx="288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CC6C71F-A237-456A-8D1C-AC82A1F40ECF}" type="slidenum">
              <a:rPr lang="de-DE" altLang="de-DE" smtClean="0"/>
              <a:pPr>
                <a:defRPr/>
              </a:pPr>
              <a:t>‹Nr.›</a:t>
            </a:fld>
            <a:endParaRPr lang="de-DE" altLang="de-DE" dirty="0"/>
          </a:p>
        </p:txBody>
      </p:sp>
      <p:pic>
        <p:nvPicPr>
          <p:cNvPr id="14" name="Grafik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3063"/>
            <a:ext cx="9144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539552" y="4805821"/>
            <a:ext cx="1800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9986D5-26EF-4645-AE2C-29DD71F873E9}" type="slidenum">
              <a:rPr lang="de-DE" smtClean="0"/>
              <a:pPr/>
              <a:t>‹Nr.›</a:t>
            </a:fld>
            <a:r>
              <a:rPr lang="de-DE" dirty="0"/>
              <a:t> [Digitale Werkzeuge]</a:t>
            </a:r>
          </a:p>
        </p:txBody>
      </p:sp>
    </p:spTree>
    <p:extLst>
      <p:ext uri="{BB962C8B-B14F-4D97-AF65-F5344CB8AC3E}">
        <p14:creationId xmlns:p14="http://schemas.microsoft.com/office/powerpoint/2010/main" val="32171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rgbClr val="FF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1p.de/" TargetMode="External"/><Relationship Id="rId2" Type="http://schemas.openxmlformats.org/officeDocument/2006/relationships/hyperlink" Target="https://t1p.de/t2a7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essen.ihk24.de/blob/eihk24/produktmarken/Aus-_und_Weiterbildung/downloads/2096944/5495179ca2bae65faa82f0de7eb6af4c/Merkblatt_zur_Abschlusspruefung_in_den_IT_Berufen-data.pdf" TargetMode="External"/><Relationship Id="rId5" Type="http://schemas.openxmlformats.org/officeDocument/2006/relationships/hyperlink" Target="https://kurzelinks.de/" TargetMode="External"/><Relationship Id="rId4" Type="http://schemas.openxmlformats.org/officeDocument/2006/relationships/hyperlink" Target="https://bitly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2679700"/>
            <a:ext cx="8064500" cy="18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de-DE" altLang="de-DE" sz="12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0C1321F-CE9C-45C0-B5EE-21A86D1B100B}"/>
              </a:ext>
            </a:extLst>
          </p:cNvPr>
          <p:cNvSpPr/>
          <p:nvPr/>
        </p:nvSpPr>
        <p:spPr>
          <a:xfrm>
            <a:off x="647564" y="1299666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URL Shortener t1p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9D2F02F-8AD5-42BB-9821-7970F17F2474}"/>
              </a:ext>
            </a:extLst>
          </p:cNvPr>
          <p:cNvSpPr/>
          <p:nvPr/>
        </p:nvSpPr>
        <p:spPr>
          <a:xfrm>
            <a:off x="2546610" y="4147106"/>
            <a:ext cx="374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Ralf Schnickmann und Dr. Birgit Worat</a:t>
            </a:r>
          </a:p>
        </p:txBody>
      </p:sp>
    </p:spTree>
    <p:extLst>
      <p:ext uri="{BB962C8B-B14F-4D97-AF65-F5344CB8AC3E}">
        <p14:creationId xmlns:p14="http://schemas.microsoft.com/office/powerpoint/2010/main" val="96867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2897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URL Shortener t1p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44D3412-B623-6A44-B794-086AD9414D59}"/>
              </a:ext>
            </a:extLst>
          </p:cNvPr>
          <p:cNvSpPr/>
          <p:nvPr/>
        </p:nvSpPr>
        <p:spPr>
          <a:xfrm>
            <a:off x="419830" y="843558"/>
            <a:ext cx="8400642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Unterrichtseinsatz:</a:t>
            </a:r>
            <a:r>
              <a:rPr lang="de-DE" dirty="0"/>
              <a:t> Online-Material (z. B. Lernvideos) mit gekürztem Link bereitstellen</a:t>
            </a:r>
          </a:p>
          <a:p>
            <a:r>
              <a:rPr lang="de-DE" b="1" dirty="0"/>
              <a:t>Beispiel: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		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2"/>
              </a:rPr>
              <a:t>https://t1p.de/t2a7</a:t>
            </a:r>
            <a:endParaRPr lang="de-DE" dirty="0"/>
          </a:p>
          <a:p>
            <a:endParaRPr lang="de-DE" dirty="0"/>
          </a:p>
          <a:p>
            <a:r>
              <a:rPr lang="de-DE" dirty="0"/>
              <a:t>Link: </a:t>
            </a:r>
            <a:r>
              <a:rPr lang="de-DE" dirty="0">
                <a:hlinkClick r:id="rId3"/>
              </a:rPr>
              <a:t>https://t1p.de</a:t>
            </a:r>
            <a:endParaRPr lang="de-DE" dirty="0"/>
          </a:p>
          <a:p>
            <a:endParaRPr lang="de-DE" sz="1200" dirty="0"/>
          </a:p>
          <a:p>
            <a:r>
              <a:rPr lang="de-DE" b="1" dirty="0"/>
              <a:t>Aufgabe:</a:t>
            </a:r>
            <a:endParaRPr lang="de-DE" sz="1100" b="1" dirty="0"/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Gehen Sie auf die Seite </a:t>
            </a:r>
            <a:r>
              <a:rPr lang="de-DE" dirty="0">
                <a:hlinkClick r:id="rId3"/>
              </a:rPr>
              <a:t>https://t1p.de</a:t>
            </a:r>
            <a:r>
              <a:rPr lang="de-DE" dirty="0"/>
              <a:t> und kürzen Sie einen beliebigen Link.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Kürzen Sie einen weiteren Link und vergeben Sie diesmal eine Wunsch URL. </a:t>
            </a:r>
          </a:p>
          <a:p>
            <a:endParaRPr lang="de-DE" sz="1100" dirty="0"/>
          </a:p>
          <a:p>
            <a:r>
              <a:rPr lang="de-DE" dirty="0"/>
              <a:t>Alternative Tools: </a:t>
            </a:r>
            <a:r>
              <a:rPr lang="de-DE" dirty="0">
                <a:hlinkClick r:id="rId4"/>
              </a:rPr>
              <a:t>https://bitly.com</a:t>
            </a:r>
            <a:r>
              <a:rPr lang="de-DE" dirty="0"/>
              <a:t>, </a:t>
            </a:r>
            <a:r>
              <a:rPr lang="de-DE" dirty="0">
                <a:hlinkClick r:id="rId5"/>
              </a:rPr>
              <a:t>https://kurzelinks.de</a:t>
            </a:r>
            <a:endParaRPr lang="de-DE" dirty="0"/>
          </a:p>
          <a:p>
            <a:endParaRPr lang="de-DE" dirty="0"/>
          </a:p>
        </p:txBody>
      </p:sp>
      <p:sp>
        <p:nvSpPr>
          <p:cNvPr id="2" name="Rechteck 1"/>
          <p:cNvSpPr/>
          <p:nvPr/>
        </p:nvSpPr>
        <p:spPr>
          <a:xfrm>
            <a:off x="2405986" y="1234081"/>
            <a:ext cx="5334366" cy="9361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hlinkClick r:id="rId6"/>
              </a:rPr>
              <a:t>https://www.essen.ihk24.de/blob/eihk24/produktmarken/Aus-_und_Weiterbildung/downloads/2096944/5495179ca2bae65faa82f0de7eb6af4c/Merkblatt_zur_Abschlusspruefung_in_den_IT_Berufen-data.pdf</a:t>
            </a:r>
            <a:endParaRPr lang="de-DE" sz="1400" dirty="0"/>
          </a:p>
        </p:txBody>
      </p:sp>
      <p:sp>
        <p:nvSpPr>
          <p:cNvPr id="3" name="Rechteck 2"/>
          <p:cNvSpPr/>
          <p:nvPr/>
        </p:nvSpPr>
        <p:spPr>
          <a:xfrm>
            <a:off x="7092717" y="1990165"/>
            <a:ext cx="1440160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Abtippen?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442684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136</Words>
  <Application>Microsoft Office PowerPoint</Application>
  <PresentationFormat>Bildschirmpräsentation (16:9)</PresentationFormat>
  <Paragraphs>20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Symbol</vt:lpstr>
      <vt:lpstr>Wingdings</vt:lpstr>
      <vt:lpstr>Larissa</vt:lpstr>
      <vt:lpstr>PowerPoint-Präsentation</vt:lpstr>
      <vt:lpstr>PowerPoint-Präsentation</vt:lpstr>
    </vt:vector>
  </TitlesOfParts>
  <Company>Bezirksregierung Düsseldorf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</dc:creator>
  <cp:lastModifiedBy>Birgit Worat</cp:lastModifiedBy>
  <cp:revision>201</cp:revision>
  <cp:lastPrinted>2019-05-20T19:46:51Z</cp:lastPrinted>
  <dcterms:created xsi:type="dcterms:W3CDTF">2016-02-26T10:40:21Z</dcterms:created>
  <dcterms:modified xsi:type="dcterms:W3CDTF">2023-12-03T14:11:22Z</dcterms:modified>
</cp:coreProperties>
</file>