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59" r:id="rId3"/>
  </p:sldIdLst>
  <p:sldSz cx="9144000" cy="5143500" type="screen16x9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Helle Formatvorlage 1 - Akz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ittlere Formatvorlage 1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Mittlere Formatvorlage 4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Helle Formatvorlage 2 - Akz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FECB4D8-DB02-4DC6-A0A2-4F2EBAE1DC90}" styleName="Mittlere Formatvorlage 1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Helle Formatvorlage 2 - Akz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28" autoAdjust="0"/>
    <p:restoredTop sz="94687"/>
  </p:normalViewPr>
  <p:slideViewPr>
    <p:cSldViewPr>
      <p:cViewPr varScale="1">
        <p:scale>
          <a:sx n="192" d="100"/>
          <a:sy n="192" d="100"/>
        </p:scale>
        <p:origin x="1564" y="1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4002" y="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0387BA03-5F17-498D-914A-B9D93DC96B0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A8CE18D-2CF5-4FA4-8A1D-64A6B5C6BB7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5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327A5CF-D4ED-4090-89E9-073D48BBA7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7BCC06A-FB6B-46B4-A0A3-93FD889117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5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827027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09F94A-42D1-4A97-A547-F83DF558DA79}" type="datetimeFigureOut">
              <a:rPr lang="de-DE" smtClean="0"/>
              <a:t>25.11.2025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5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EB7503-4080-42E5-8F33-59A998E1F140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48550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EB7503-4080-42E5-8F33-59A998E1F140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71527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867307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 userDrawn="1"/>
        </p:nvSpPr>
        <p:spPr>
          <a:xfrm>
            <a:off x="539750" y="971550"/>
            <a:ext cx="8064500" cy="3544888"/>
          </a:xfrm>
          <a:prstGeom prst="rect">
            <a:avLst/>
          </a:prstGeom>
          <a:noFill/>
          <a:ln/>
        </p:spPr>
        <p:txBody>
          <a:bodyPr tIns="14400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9pPr>
          </a:lstStyle>
          <a:p>
            <a:pPr>
              <a:defRPr/>
            </a:pPr>
            <a:endParaRPr lang="de-DE" altLang="de-DE" sz="1400" b="0" kern="0" dirty="0"/>
          </a:p>
        </p:txBody>
      </p:sp>
      <p:sp>
        <p:nvSpPr>
          <p:cNvPr id="5" name="Rectangle 2"/>
          <p:cNvSpPr txBox="1">
            <a:spLocks noChangeArrowheads="1"/>
          </p:cNvSpPr>
          <p:nvPr userDrawn="1"/>
        </p:nvSpPr>
        <p:spPr>
          <a:xfrm>
            <a:off x="692150" y="1123950"/>
            <a:ext cx="8064500" cy="3544888"/>
          </a:xfrm>
          <a:prstGeom prst="rect">
            <a:avLst/>
          </a:prstGeom>
          <a:noFill/>
          <a:ln/>
        </p:spPr>
        <p:txBody>
          <a:bodyPr tIns="14400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9pPr>
          </a:lstStyle>
          <a:p>
            <a:pPr>
              <a:defRPr/>
            </a:pPr>
            <a:endParaRPr lang="de-DE" altLang="de-DE" sz="1400" b="0" kern="0" dirty="0"/>
          </a:p>
        </p:txBody>
      </p:sp>
    </p:spTree>
    <p:extLst>
      <p:ext uri="{BB962C8B-B14F-4D97-AF65-F5344CB8AC3E}">
        <p14:creationId xmlns:p14="http://schemas.microsoft.com/office/powerpoint/2010/main" val="1473013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4754929"/>
            <a:ext cx="2133600" cy="273844"/>
          </a:xfrm>
        </p:spPr>
        <p:txBody>
          <a:bodyPr/>
          <a:lstStyle/>
          <a:p>
            <a:fld id="{173DEA74-00B5-47D9-8303-1231ABFF5FB0}" type="datetimeFigureOut">
              <a:rPr lang="de-DE" smtClean="0"/>
              <a:t>25.11.2025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76675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>
            <a:noAutofit/>
          </a:bodyPr>
          <a:lstStyle>
            <a:lvl1pPr algn="l">
              <a:defRPr sz="3200" b="1" cap="all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25.11.2025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19915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76182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25.11.2025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9549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25.11.2025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20237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25.11.2025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91873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25.11.2025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75329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25.11.2025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21787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6707088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DEA74-00B5-47D9-8303-1231ABFF5FB0}" type="datetimeFigureOut">
              <a:rPr lang="de-DE" smtClean="0"/>
              <a:t>25.11.2025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11" name="Picture 11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268288"/>
            <a:ext cx="1485900" cy="47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7"/>
          <p:cNvSpPr txBox="1">
            <a:spLocks noChangeArrowheads="1"/>
          </p:cNvSpPr>
          <p:nvPr userDrawn="1"/>
        </p:nvSpPr>
        <p:spPr bwMode="auto">
          <a:xfrm>
            <a:off x="900113" y="4840288"/>
            <a:ext cx="2087562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altLang="de-DE" dirty="0"/>
              <a:t>Präsentationstitel       </a:t>
            </a:r>
            <a:r>
              <a:rPr lang="de-DE" altLang="de-DE" b="0" dirty="0"/>
              <a:t>Ort, Datum</a:t>
            </a:r>
          </a:p>
        </p:txBody>
      </p:sp>
      <p:sp>
        <p:nvSpPr>
          <p:cNvPr id="13" name="Rectangle 8"/>
          <p:cNvSpPr txBox="1">
            <a:spLocks noChangeArrowheads="1"/>
          </p:cNvSpPr>
          <p:nvPr userDrawn="1"/>
        </p:nvSpPr>
        <p:spPr bwMode="auto">
          <a:xfrm>
            <a:off x="539750" y="4840288"/>
            <a:ext cx="288925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ECC6C71F-A237-456A-8D1C-AC82A1F40ECF}" type="slidenum">
              <a:rPr lang="de-DE" altLang="de-DE" smtClean="0"/>
              <a:pPr>
                <a:defRPr/>
              </a:pPr>
              <a:t>‹Nr.›</a:t>
            </a:fld>
            <a:endParaRPr lang="de-DE" altLang="de-DE" dirty="0"/>
          </a:p>
        </p:txBody>
      </p:sp>
      <p:pic>
        <p:nvPicPr>
          <p:cNvPr id="14" name="Grafik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83063"/>
            <a:ext cx="91440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Foliennummernplatzhalter 5"/>
          <p:cNvSpPr txBox="1">
            <a:spLocks/>
          </p:cNvSpPr>
          <p:nvPr userDrawn="1"/>
        </p:nvSpPr>
        <p:spPr>
          <a:xfrm>
            <a:off x="539552" y="4805821"/>
            <a:ext cx="1800200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8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F9986D5-26EF-4645-AE2C-29DD71F873E9}" type="slidenum">
              <a:rPr lang="de-DE" smtClean="0"/>
              <a:pPr/>
              <a:t>‹Nr.›</a:t>
            </a:fld>
            <a:r>
              <a:rPr lang="de-DE" dirty="0"/>
              <a:t> [Digitale Werkzeuge]</a:t>
            </a:r>
          </a:p>
        </p:txBody>
      </p:sp>
    </p:spTree>
    <p:extLst>
      <p:ext uri="{BB962C8B-B14F-4D97-AF65-F5344CB8AC3E}">
        <p14:creationId xmlns:p14="http://schemas.microsoft.com/office/powerpoint/2010/main" val="3217145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>
          <a:solidFill>
            <a:srgbClr val="FF000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539750" y="2679700"/>
            <a:ext cx="8064500" cy="1836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de-DE" altLang="de-DE" sz="1200" dirty="0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70C1321F-CE9C-45C0-B5EE-21A86D1B100B}"/>
              </a:ext>
            </a:extLst>
          </p:cNvPr>
          <p:cNvSpPr/>
          <p:nvPr/>
        </p:nvSpPr>
        <p:spPr>
          <a:xfrm>
            <a:off x="683568" y="627534"/>
            <a:ext cx="7848872" cy="31116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lnSpc>
                <a:spcPct val="105000"/>
              </a:lnSpc>
              <a:spcAft>
                <a:spcPts val="2400"/>
              </a:spcAft>
              <a:buClr>
                <a:srgbClr val="00B050"/>
              </a:buClr>
              <a:buSzPct val="100000"/>
            </a:pPr>
            <a:r>
              <a:rPr lang="de-DE" sz="33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Digitale Werkzeuge zum </a:t>
            </a:r>
          </a:p>
          <a:p>
            <a:pPr algn="ctr" eaLnBrk="0" hangingPunct="0">
              <a:lnSpc>
                <a:spcPct val="105000"/>
              </a:lnSpc>
              <a:spcAft>
                <a:spcPts val="2400"/>
              </a:spcAft>
              <a:buClr>
                <a:srgbClr val="00B050"/>
              </a:buClr>
              <a:buSzPct val="100000"/>
            </a:pPr>
            <a:r>
              <a:rPr lang="de-DE" sz="33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Lehren und Lernen</a:t>
            </a:r>
          </a:p>
          <a:p>
            <a:pPr algn="ctr" eaLnBrk="0" hangingPunct="0">
              <a:lnSpc>
                <a:spcPct val="105000"/>
              </a:lnSpc>
              <a:spcAft>
                <a:spcPts val="2400"/>
              </a:spcAft>
              <a:buClr>
                <a:srgbClr val="00B050"/>
              </a:buClr>
              <a:buSzPct val="100000"/>
            </a:pPr>
            <a:endParaRPr lang="de-DE" sz="3300" b="1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ctr" eaLnBrk="0" hangingPunct="0">
              <a:lnSpc>
                <a:spcPct val="105000"/>
              </a:lnSpc>
              <a:spcAft>
                <a:spcPts val="2400"/>
              </a:spcAft>
              <a:buClr>
                <a:srgbClr val="00B050"/>
              </a:buClr>
              <a:buSzPct val="100000"/>
            </a:pPr>
            <a:r>
              <a:rPr lang="de-DE" sz="33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HERZLICH  WILLKOMMEN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D9D2F02F-8AD5-42BB-9821-7970F17F2474}"/>
              </a:ext>
            </a:extLst>
          </p:cNvPr>
          <p:cNvSpPr/>
          <p:nvPr/>
        </p:nvSpPr>
        <p:spPr>
          <a:xfrm>
            <a:off x="2546610" y="4147106"/>
            <a:ext cx="3743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dirty="0"/>
              <a:t>Ralf Schnickmann und Dr. Birgit Worat</a:t>
            </a:r>
          </a:p>
        </p:txBody>
      </p:sp>
    </p:spTree>
    <p:extLst>
      <p:ext uri="{BB962C8B-B14F-4D97-AF65-F5344CB8AC3E}">
        <p14:creationId xmlns:p14="http://schemas.microsoft.com/office/powerpoint/2010/main" val="968670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F0DA9-DD69-9CB4-F842-C8D2F2B103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946AC791-BDB4-EBD0-DBD7-2DA48419CD22}"/>
              </a:ext>
            </a:extLst>
          </p:cNvPr>
          <p:cNvSpPr/>
          <p:nvPr/>
        </p:nvSpPr>
        <p:spPr>
          <a:xfrm>
            <a:off x="107504" y="2110085"/>
            <a:ext cx="131318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Agenda</a:t>
            </a:r>
          </a:p>
          <a:p>
            <a:r>
              <a:rPr lang="de-DE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2. Tag</a:t>
            </a: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279F6885-4C1A-DF9C-0816-E34CF5EBA6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8701196"/>
              </p:ext>
            </p:extLst>
          </p:nvPr>
        </p:nvGraphicFramePr>
        <p:xfrm>
          <a:off x="1691680" y="828609"/>
          <a:ext cx="6912768" cy="3374390"/>
        </p:xfrm>
        <a:graphic>
          <a:graphicData uri="http://schemas.openxmlformats.org/drawingml/2006/table">
            <a:tbl>
              <a:tblPr firstRow="1" firstCol="1" bandRow="1">
                <a:tableStyleId>{1FECB4D8-DB02-4DC6-A0A2-4F2EBAE1DC90}</a:tableStyleId>
              </a:tblPr>
              <a:tblGrid>
                <a:gridCol w="5697336">
                  <a:extLst>
                    <a:ext uri="{9D8B030D-6E8A-4147-A177-3AD203B41FA5}">
                      <a16:colId xmlns:a16="http://schemas.microsoft.com/office/drawing/2014/main" val="1893828313"/>
                    </a:ext>
                  </a:extLst>
                </a:gridCol>
                <a:gridCol w="1215432">
                  <a:extLst>
                    <a:ext uri="{9D8B030D-6E8A-4147-A177-3AD203B41FA5}">
                      <a16:colId xmlns:a16="http://schemas.microsoft.com/office/drawing/2014/main" val="15059855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>
                          <a:solidFill>
                            <a:schemeClr val="lt1"/>
                          </a:solidFill>
                          <a:effectLst/>
                        </a:rPr>
                        <a:t>Inhalt</a:t>
                      </a:r>
                      <a:endParaRPr lang="de-D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>
                          <a:solidFill>
                            <a:schemeClr val="lt1"/>
                          </a:solidFill>
                          <a:effectLst/>
                        </a:rPr>
                        <a:t>Zeit</a:t>
                      </a:r>
                      <a:endParaRPr lang="de-D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99455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effectLst/>
                        </a:rPr>
                        <a:t>Beginn</a:t>
                      </a:r>
                      <a:endParaRPr lang="de-D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effectLst/>
                        </a:rPr>
                        <a:t>12:30</a:t>
                      </a:r>
                      <a:endParaRPr lang="de-D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8693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effectLst/>
                        </a:rPr>
                        <a:t>Erfahrungsaustausch</a:t>
                      </a:r>
                    </a:p>
                    <a:p>
                      <a:pPr marL="0" algn="l" defTabSz="1165225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effectLst/>
                        </a:rPr>
                        <a:t>Gelegenheit, Arbeitsprodukte zu zeigen, Erfahrungsberichte </a:t>
                      </a:r>
                    </a:p>
                    <a:p>
                      <a:pPr marL="0" algn="l" defTabSz="1165225" rtl="0" eaLnBrk="1" latinLnBrk="0" hangingPunct="1">
                        <a:lnSpc>
                          <a:spcPct val="120000"/>
                        </a:lnSpc>
                        <a:buNone/>
                      </a:pPr>
                      <a:endParaRPr lang="de-DE" sz="1600" b="1" kern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l" defTabSz="1165225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effectLst/>
                        </a:rPr>
                        <a:t>TaskCard  (digitale Pinnwand)</a:t>
                      </a:r>
                      <a:endParaRPr lang="de-D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42576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effectLst/>
                        </a:rPr>
                        <a:t>Pause (15 Minuten)</a:t>
                      </a:r>
                      <a:endParaRPr lang="de-D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effectLst/>
                        </a:rPr>
                        <a:t> ca. 14:15</a:t>
                      </a:r>
                      <a:endParaRPr lang="de-D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0848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Wisemapping (Mindmap)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RemNote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(Karteikarten)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Mentimeter (Klassensprecherwahl, Notenspiegel Übungsklausur)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6602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Evaluation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ca. 16:15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43118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effectLst/>
                        </a:rPr>
                        <a:t>Ende</a:t>
                      </a:r>
                      <a:endParaRPr lang="de-D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effectLst/>
                        </a:rPr>
                        <a:t>16:30</a:t>
                      </a:r>
                      <a:endParaRPr lang="de-D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42716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7228639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69</Words>
  <Application>Microsoft Office PowerPoint</Application>
  <PresentationFormat>Bildschirmpräsentation (16:9)</PresentationFormat>
  <Paragraphs>27</Paragraphs>
  <Slides>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Symbol</vt:lpstr>
      <vt:lpstr>Wingdings</vt:lpstr>
      <vt:lpstr>Larissa</vt:lpstr>
      <vt:lpstr>PowerPoint-Präsentation</vt:lpstr>
      <vt:lpstr>PowerPoint-Präsentation</vt:lpstr>
    </vt:vector>
  </TitlesOfParts>
  <Company>Bezirksregierung Düsseldorf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</dc:creator>
  <cp:lastModifiedBy>Birgit Worat</cp:lastModifiedBy>
  <cp:revision>208</cp:revision>
  <cp:lastPrinted>2019-05-20T19:46:51Z</cp:lastPrinted>
  <dcterms:created xsi:type="dcterms:W3CDTF">2016-02-26T10:40:21Z</dcterms:created>
  <dcterms:modified xsi:type="dcterms:W3CDTF">2025-11-25T16:36:17Z</dcterms:modified>
</cp:coreProperties>
</file>