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21383625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D472"/>
    <a:srgbClr val="DE6192"/>
    <a:srgbClr val="2CA9D3"/>
    <a:srgbClr val="845C86"/>
    <a:srgbClr val="FED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9"/>
    <p:restoredTop sz="94672"/>
  </p:normalViewPr>
  <p:slideViewPr>
    <p:cSldViewPr snapToGrid="0">
      <p:cViewPr>
        <p:scale>
          <a:sx n="70" d="100"/>
          <a:sy n="70" d="100"/>
        </p:scale>
        <p:origin x="-787" y="-1450"/>
      </p:cViewPr>
      <p:guideLst>
        <p:guide orient="horz" pos="4762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9B89DF9-5E69-1147-B138-8094463070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7" y="0"/>
            <a:ext cx="21372571" cy="151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5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6DF2F51-ECC7-8D40-9AB7-CDE2B8A280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7" y="0"/>
            <a:ext cx="21372571" cy="151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2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61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</p:sldLayoutIdLst>
  <p:txStyles>
    <p:titleStyle>
      <a:lvl1pPr algn="l" defTabSz="2015886" rtl="0" eaLnBrk="1" latinLnBrk="0" hangingPunct="1">
        <a:lnSpc>
          <a:spcPct val="90000"/>
        </a:lnSpc>
        <a:spcBef>
          <a:spcPct val="0"/>
        </a:spcBef>
        <a:buNone/>
        <a:defRPr sz="9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3972" indent="-503972" algn="l" defTabSz="2015886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6173" kern="1200">
          <a:solidFill>
            <a:schemeClr val="tx1"/>
          </a:solidFill>
          <a:latin typeface="+mn-lt"/>
          <a:ea typeface="+mn-ea"/>
          <a:cs typeface="+mn-cs"/>
        </a:defRPr>
      </a:lvl1pPr>
      <a:lvl2pPr marL="1511915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2pPr>
      <a:lvl3pPr marL="2519858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3pPr>
      <a:lvl4pPr marL="3527801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535744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54368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551630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559573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56751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43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8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2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7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71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5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60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545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;p4">
            <a:extLst>
              <a:ext uri="{FF2B5EF4-FFF2-40B4-BE49-F238E27FC236}">
                <a16:creationId xmlns:a16="http://schemas.microsoft.com/office/drawing/2014/main" id="{DBCA23F4-382D-CD42-BA1C-5E3116C7200D}"/>
              </a:ext>
            </a:extLst>
          </p:cNvPr>
          <p:cNvSpPr/>
          <p:nvPr/>
        </p:nvSpPr>
        <p:spPr>
          <a:xfrm>
            <a:off x="1112897" y="6472962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Google Shape;15;p4">
            <a:extLst>
              <a:ext uri="{FF2B5EF4-FFF2-40B4-BE49-F238E27FC236}">
                <a16:creationId xmlns:a16="http://schemas.microsoft.com/office/drawing/2014/main" id="{3A5B3B11-5D25-6B44-A589-DBF0C5AE190C}"/>
              </a:ext>
            </a:extLst>
          </p:cNvPr>
          <p:cNvSpPr/>
          <p:nvPr/>
        </p:nvSpPr>
        <p:spPr>
          <a:xfrm>
            <a:off x="5395993" y="2141368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F9FD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Google Shape;16;p4">
            <a:extLst>
              <a:ext uri="{FF2B5EF4-FFF2-40B4-BE49-F238E27FC236}">
                <a16:creationId xmlns:a16="http://schemas.microsoft.com/office/drawing/2014/main" id="{53680571-CA14-814B-A1EB-AADD8C5E98D8}"/>
              </a:ext>
            </a:extLst>
          </p:cNvPr>
          <p:cNvSpPr/>
          <p:nvPr/>
        </p:nvSpPr>
        <p:spPr>
          <a:xfrm>
            <a:off x="5548393" y="2293768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F9FD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" name="Google Shape;17;p4">
            <a:extLst>
              <a:ext uri="{FF2B5EF4-FFF2-40B4-BE49-F238E27FC236}">
                <a16:creationId xmlns:a16="http://schemas.microsoft.com/office/drawing/2014/main" id="{F591AD4F-6EC4-CF4C-A919-F00EF0788514}"/>
              </a:ext>
            </a:extLst>
          </p:cNvPr>
          <p:cNvSpPr/>
          <p:nvPr/>
        </p:nvSpPr>
        <p:spPr>
          <a:xfrm>
            <a:off x="5700793" y="2446168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F9FD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Google Shape;18;p4">
            <a:extLst>
              <a:ext uri="{FF2B5EF4-FFF2-40B4-BE49-F238E27FC236}">
                <a16:creationId xmlns:a16="http://schemas.microsoft.com/office/drawing/2014/main" id="{0DC6BB2C-ED6C-1D4F-8BE0-57DD604CF7A3}"/>
              </a:ext>
            </a:extLst>
          </p:cNvPr>
          <p:cNvSpPr/>
          <p:nvPr/>
        </p:nvSpPr>
        <p:spPr>
          <a:xfrm>
            <a:off x="7592295" y="6439307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7ED2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" name="Google Shape;19;p4">
            <a:extLst>
              <a:ext uri="{FF2B5EF4-FFF2-40B4-BE49-F238E27FC236}">
                <a16:creationId xmlns:a16="http://schemas.microsoft.com/office/drawing/2014/main" id="{DBB9C70D-1622-1F49-9793-604753DA3A5B}"/>
              </a:ext>
            </a:extLst>
          </p:cNvPr>
          <p:cNvSpPr/>
          <p:nvPr/>
        </p:nvSpPr>
        <p:spPr>
          <a:xfrm>
            <a:off x="1265297" y="6625362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" name="Google Shape;20;p4">
            <a:extLst>
              <a:ext uri="{FF2B5EF4-FFF2-40B4-BE49-F238E27FC236}">
                <a16:creationId xmlns:a16="http://schemas.microsoft.com/office/drawing/2014/main" id="{EBF096AF-BC16-2C44-B42F-ECA4E7FB44C5}"/>
              </a:ext>
            </a:extLst>
          </p:cNvPr>
          <p:cNvSpPr/>
          <p:nvPr/>
        </p:nvSpPr>
        <p:spPr>
          <a:xfrm>
            <a:off x="1417697" y="6777762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" name="Google Shape;21;p4">
            <a:extLst>
              <a:ext uri="{FF2B5EF4-FFF2-40B4-BE49-F238E27FC236}">
                <a16:creationId xmlns:a16="http://schemas.microsoft.com/office/drawing/2014/main" id="{C56681A5-35D0-224A-965D-628D5B2BD629}"/>
              </a:ext>
            </a:extLst>
          </p:cNvPr>
          <p:cNvSpPr/>
          <p:nvPr/>
        </p:nvSpPr>
        <p:spPr>
          <a:xfrm>
            <a:off x="4428796" y="6439307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" name="Google Shape;22;p4">
            <a:extLst>
              <a:ext uri="{FF2B5EF4-FFF2-40B4-BE49-F238E27FC236}">
                <a16:creationId xmlns:a16="http://schemas.microsoft.com/office/drawing/2014/main" id="{CA76B553-5D6C-6743-8E18-6D824510042C}"/>
              </a:ext>
            </a:extLst>
          </p:cNvPr>
          <p:cNvSpPr/>
          <p:nvPr/>
        </p:nvSpPr>
        <p:spPr>
          <a:xfrm>
            <a:off x="4581196" y="6591707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" name="Google Shape;23;p4">
            <a:extLst>
              <a:ext uri="{FF2B5EF4-FFF2-40B4-BE49-F238E27FC236}">
                <a16:creationId xmlns:a16="http://schemas.microsoft.com/office/drawing/2014/main" id="{63BE4DDA-984A-A94D-A5DA-420AD60E3CCF}"/>
              </a:ext>
            </a:extLst>
          </p:cNvPr>
          <p:cNvSpPr/>
          <p:nvPr/>
        </p:nvSpPr>
        <p:spPr>
          <a:xfrm>
            <a:off x="4733596" y="6744107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" name="Google Shape;24;p4">
            <a:extLst>
              <a:ext uri="{FF2B5EF4-FFF2-40B4-BE49-F238E27FC236}">
                <a16:creationId xmlns:a16="http://schemas.microsoft.com/office/drawing/2014/main" id="{3833DB0D-2F7F-4045-BA26-01E16CEC4911}"/>
              </a:ext>
            </a:extLst>
          </p:cNvPr>
          <p:cNvSpPr/>
          <p:nvPr/>
        </p:nvSpPr>
        <p:spPr>
          <a:xfrm>
            <a:off x="4201993" y="10458059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" name="Google Shape;25;p4">
            <a:extLst>
              <a:ext uri="{FF2B5EF4-FFF2-40B4-BE49-F238E27FC236}">
                <a16:creationId xmlns:a16="http://schemas.microsoft.com/office/drawing/2014/main" id="{C2D2B420-1024-B744-B010-5D05E3D005D1}"/>
              </a:ext>
            </a:extLst>
          </p:cNvPr>
          <p:cNvSpPr/>
          <p:nvPr/>
        </p:nvSpPr>
        <p:spPr>
          <a:xfrm>
            <a:off x="4354393" y="10610459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" name="Google Shape;26;p4">
            <a:extLst>
              <a:ext uri="{FF2B5EF4-FFF2-40B4-BE49-F238E27FC236}">
                <a16:creationId xmlns:a16="http://schemas.microsoft.com/office/drawing/2014/main" id="{3BA64AFB-03F0-B347-B6CA-278D5ECE5F3D}"/>
              </a:ext>
            </a:extLst>
          </p:cNvPr>
          <p:cNvSpPr/>
          <p:nvPr/>
        </p:nvSpPr>
        <p:spPr>
          <a:xfrm>
            <a:off x="4506793" y="10762859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Google Shape;27;p4">
            <a:extLst>
              <a:ext uri="{FF2B5EF4-FFF2-40B4-BE49-F238E27FC236}">
                <a16:creationId xmlns:a16="http://schemas.microsoft.com/office/drawing/2014/main" id="{37094D44-98E6-1A47-A6CE-75D0AD2516B2}"/>
              </a:ext>
            </a:extLst>
          </p:cNvPr>
          <p:cNvSpPr/>
          <p:nvPr/>
        </p:nvSpPr>
        <p:spPr>
          <a:xfrm>
            <a:off x="7744695" y="6591707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7ED2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" name="Google Shape;28;p4">
            <a:extLst>
              <a:ext uri="{FF2B5EF4-FFF2-40B4-BE49-F238E27FC236}">
                <a16:creationId xmlns:a16="http://schemas.microsoft.com/office/drawing/2014/main" id="{D0B23A03-0A7D-4C46-AC37-FDAD4712DF81}"/>
              </a:ext>
            </a:extLst>
          </p:cNvPr>
          <p:cNvSpPr/>
          <p:nvPr/>
        </p:nvSpPr>
        <p:spPr>
          <a:xfrm>
            <a:off x="7897095" y="6744107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7ED2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" name="Google Shape;29;p4">
            <a:extLst>
              <a:ext uri="{FF2B5EF4-FFF2-40B4-BE49-F238E27FC236}">
                <a16:creationId xmlns:a16="http://schemas.microsoft.com/office/drawing/2014/main" id="{95573B39-FD41-3049-B038-C45773AB5612}"/>
              </a:ext>
            </a:extLst>
          </p:cNvPr>
          <p:cNvSpPr/>
          <p:nvPr/>
        </p:nvSpPr>
        <p:spPr>
          <a:xfrm>
            <a:off x="11115589" y="6474064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7ED2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" name="Google Shape;30;p4">
            <a:extLst>
              <a:ext uri="{FF2B5EF4-FFF2-40B4-BE49-F238E27FC236}">
                <a16:creationId xmlns:a16="http://schemas.microsoft.com/office/drawing/2014/main" id="{862B921D-F343-DC4A-9A0A-727AEDCB81FA}"/>
              </a:ext>
            </a:extLst>
          </p:cNvPr>
          <p:cNvSpPr/>
          <p:nvPr/>
        </p:nvSpPr>
        <p:spPr>
          <a:xfrm>
            <a:off x="11267989" y="6626464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7ED2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" name="Google Shape;31;p4">
            <a:extLst>
              <a:ext uri="{FF2B5EF4-FFF2-40B4-BE49-F238E27FC236}">
                <a16:creationId xmlns:a16="http://schemas.microsoft.com/office/drawing/2014/main" id="{A3E97E27-CB85-F04A-836D-C45A7C7B2E48}"/>
              </a:ext>
            </a:extLst>
          </p:cNvPr>
          <p:cNvSpPr/>
          <p:nvPr/>
        </p:nvSpPr>
        <p:spPr>
          <a:xfrm>
            <a:off x="11420389" y="6778864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7ED2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" name="Google Shape;32;p4">
            <a:extLst>
              <a:ext uri="{FF2B5EF4-FFF2-40B4-BE49-F238E27FC236}">
                <a16:creationId xmlns:a16="http://schemas.microsoft.com/office/drawing/2014/main" id="{3992A75D-4A43-BB4F-813E-F52A3B527EE2}"/>
              </a:ext>
            </a:extLst>
          </p:cNvPr>
          <p:cNvSpPr/>
          <p:nvPr/>
        </p:nvSpPr>
        <p:spPr>
          <a:xfrm>
            <a:off x="9192912" y="11022059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7ED2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" name="Google Shape;33;p4">
            <a:extLst>
              <a:ext uri="{FF2B5EF4-FFF2-40B4-BE49-F238E27FC236}">
                <a16:creationId xmlns:a16="http://schemas.microsoft.com/office/drawing/2014/main" id="{997A7A84-26B5-D147-AD9F-2D97E9A05E92}"/>
              </a:ext>
            </a:extLst>
          </p:cNvPr>
          <p:cNvSpPr/>
          <p:nvPr/>
        </p:nvSpPr>
        <p:spPr>
          <a:xfrm>
            <a:off x="9345312" y="11174459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7ED2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" name="Google Shape;34;p4">
            <a:extLst>
              <a:ext uri="{FF2B5EF4-FFF2-40B4-BE49-F238E27FC236}">
                <a16:creationId xmlns:a16="http://schemas.microsoft.com/office/drawing/2014/main" id="{FB34D008-2C86-E64A-9043-648035627743}"/>
              </a:ext>
            </a:extLst>
          </p:cNvPr>
          <p:cNvSpPr/>
          <p:nvPr/>
        </p:nvSpPr>
        <p:spPr>
          <a:xfrm>
            <a:off x="9497712" y="11326859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7ED2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" name="Google Shape;35;p4">
            <a:extLst>
              <a:ext uri="{FF2B5EF4-FFF2-40B4-BE49-F238E27FC236}">
                <a16:creationId xmlns:a16="http://schemas.microsoft.com/office/drawing/2014/main" id="{319A63C9-46ED-0249-9AB7-C573D7A761CD}"/>
              </a:ext>
            </a:extLst>
          </p:cNvPr>
          <p:cNvSpPr/>
          <p:nvPr/>
        </p:nvSpPr>
        <p:spPr>
          <a:xfrm>
            <a:off x="17576398" y="4586337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" name="Google Shape;36;p4">
            <a:extLst>
              <a:ext uri="{FF2B5EF4-FFF2-40B4-BE49-F238E27FC236}">
                <a16:creationId xmlns:a16="http://schemas.microsoft.com/office/drawing/2014/main" id="{0D06DEBA-C89D-B44F-A0C6-07CF2F7AB5F9}"/>
              </a:ext>
            </a:extLst>
          </p:cNvPr>
          <p:cNvSpPr/>
          <p:nvPr/>
        </p:nvSpPr>
        <p:spPr>
          <a:xfrm>
            <a:off x="17728798" y="4738737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" name="Google Shape;37;p4">
            <a:extLst>
              <a:ext uri="{FF2B5EF4-FFF2-40B4-BE49-F238E27FC236}">
                <a16:creationId xmlns:a16="http://schemas.microsoft.com/office/drawing/2014/main" id="{3F0CC97A-37FB-F14F-999C-B899917DBC4B}"/>
              </a:ext>
            </a:extLst>
          </p:cNvPr>
          <p:cNvSpPr/>
          <p:nvPr/>
        </p:nvSpPr>
        <p:spPr>
          <a:xfrm>
            <a:off x="17906196" y="4891137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" name="Google Shape;38;p4">
            <a:extLst>
              <a:ext uri="{FF2B5EF4-FFF2-40B4-BE49-F238E27FC236}">
                <a16:creationId xmlns:a16="http://schemas.microsoft.com/office/drawing/2014/main" id="{64F801AF-50D6-A84E-9C9A-85909A6C5771}"/>
              </a:ext>
            </a:extLst>
          </p:cNvPr>
          <p:cNvSpPr/>
          <p:nvPr/>
        </p:nvSpPr>
        <p:spPr>
          <a:xfrm>
            <a:off x="14336333" y="9589198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" name="Google Shape;39;p4">
            <a:extLst>
              <a:ext uri="{FF2B5EF4-FFF2-40B4-BE49-F238E27FC236}">
                <a16:creationId xmlns:a16="http://schemas.microsoft.com/office/drawing/2014/main" id="{66BBD151-68EC-5044-96B6-C48CED5BE6A2}"/>
              </a:ext>
            </a:extLst>
          </p:cNvPr>
          <p:cNvSpPr/>
          <p:nvPr/>
        </p:nvSpPr>
        <p:spPr>
          <a:xfrm>
            <a:off x="14488733" y="9741598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" name="Google Shape;40;p4">
            <a:extLst>
              <a:ext uri="{FF2B5EF4-FFF2-40B4-BE49-F238E27FC236}">
                <a16:creationId xmlns:a16="http://schemas.microsoft.com/office/drawing/2014/main" id="{AE855A82-A842-574E-90D5-646779E40248}"/>
              </a:ext>
            </a:extLst>
          </p:cNvPr>
          <p:cNvSpPr/>
          <p:nvPr/>
        </p:nvSpPr>
        <p:spPr>
          <a:xfrm>
            <a:off x="14641133" y="9893998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" name="Google Shape;41;p4">
            <a:extLst>
              <a:ext uri="{FF2B5EF4-FFF2-40B4-BE49-F238E27FC236}">
                <a16:creationId xmlns:a16="http://schemas.microsoft.com/office/drawing/2014/main" id="{F5DFD50E-491C-7245-A0FD-A72CF503E251}"/>
              </a:ext>
            </a:extLst>
          </p:cNvPr>
          <p:cNvSpPr/>
          <p:nvPr/>
        </p:nvSpPr>
        <p:spPr>
          <a:xfrm>
            <a:off x="17576398" y="9589198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" name="Google Shape;42;p4">
            <a:extLst>
              <a:ext uri="{FF2B5EF4-FFF2-40B4-BE49-F238E27FC236}">
                <a16:creationId xmlns:a16="http://schemas.microsoft.com/office/drawing/2014/main" id="{3FE7A4E9-A7EC-DC4A-8AC5-561A9CB58233}"/>
              </a:ext>
            </a:extLst>
          </p:cNvPr>
          <p:cNvSpPr/>
          <p:nvPr/>
        </p:nvSpPr>
        <p:spPr>
          <a:xfrm>
            <a:off x="17728798" y="9741598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" name="Google Shape;43;p4">
            <a:extLst>
              <a:ext uri="{FF2B5EF4-FFF2-40B4-BE49-F238E27FC236}">
                <a16:creationId xmlns:a16="http://schemas.microsoft.com/office/drawing/2014/main" id="{ED8B6072-2A63-C744-93F9-570F8448207A}"/>
              </a:ext>
            </a:extLst>
          </p:cNvPr>
          <p:cNvSpPr/>
          <p:nvPr/>
        </p:nvSpPr>
        <p:spPr>
          <a:xfrm>
            <a:off x="17881198" y="9893998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" name="Google Shape;44;p4">
            <a:extLst>
              <a:ext uri="{FF2B5EF4-FFF2-40B4-BE49-F238E27FC236}">
                <a16:creationId xmlns:a16="http://schemas.microsoft.com/office/drawing/2014/main" id="{11742174-D54F-8B47-9B31-335D38E97123}"/>
              </a:ext>
            </a:extLst>
          </p:cNvPr>
          <p:cNvSpPr/>
          <p:nvPr/>
        </p:nvSpPr>
        <p:spPr>
          <a:xfrm>
            <a:off x="8189345" y="12681875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FC81B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" name="Google Shape;45;p4">
            <a:extLst>
              <a:ext uri="{FF2B5EF4-FFF2-40B4-BE49-F238E27FC236}">
                <a16:creationId xmlns:a16="http://schemas.microsoft.com/office/drawing/2014/main" id="{ADF16C05-A07E-C649-A086-07A2FB478A6E}"/>
              </a:ext>
            </a:extLst>
          </p:cNvPr>
          <p:cNvSpPr/>
          <p:nvPr/>
        </p:nvSpPr>
        <p:spPr>
          <a:xfrm>
            <a:off x="8341745" y="12834275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FC81B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" name="Google Shape;46;p4">
            <a:extLst>
              <a:ext uri="{FF2B5EF4-FFF2-40B4-BE49-F238E27FC236}">
                <a16:creationId xmlns:a16="http://schemas.microsoft.com/office/drawing/2014/main" id="{8F3B6691-B75A-DF48-ACB2-78412A6762B0}"/>
              </a:ext>
            </a:extLst>
          </p:cNvPr>
          <p:cNvSpPr/>
          <p:nvPr/>
        </p:nvSpPr>
        <p:spPr>
          <a:xfrm>
            <a:off x="8494145" y="12986675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FC81B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640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4;p4">
            <a:extLst>
              <a:ext uri="{FF2B5EF4-FFF2-40B4-BE49-F238E27FC236}">
                <a16:creationId xmlns:a16="http://schemas.microsoft.com/office/drawing/2014/main" id="{48322721-CB6F-6A45-9F5F-E9ACC500BE0E}"/>
              </a:ext>
            </a:extLst>
          </p:cNvPr>
          <p:cNvSpPr/>
          <p:nvPr/>
        </p:nvSpPr>
        <p:spPr>
          <a:xfrm>
            <a:off x="1112897" y="6472962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" name="Google Shape;15;p4">
            <a:extLst>
              <a:ext uri="{FF2B5EF4-FFF2-40B4-BE49-F238E27FC236}">
                <a16:creationId xmlns:a16="http://schemas.microsoft.com/office/drawing/2014/main" id="{CEFBC4A9-5EFD-3341-A9D5-C8B271547097}"/>
              </a:ext>
            </a:extLst>
          </p:cNvPr>
          <p:cNvSpPr/>
          <p:nvPr/>
        </p:nvSpPr>
        <p:spPr>
          <a:xfrm>
            <a:off x="5395993" y="2141368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F9FD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" name="Google Shape;16;p4">
            <a:extLst>
              <a:ext uri="{FF2B5EF4-FFF2-40B4-BE49-F238E27FC236}">
                <a16:creationId xmlns:a16="http://schemas.microsoft.com/office/drawing/2014/main" id="{D4C1141A-0FDE-8A48-9CCC-9922810F1F96}"/>
              </a:ext>
            </a:extLst>
          </p:cNvPr>
          <p:cNvSpPr/>
          <p:nvPr/>
        </p:nvSpPr>
        <p:spPr>
          <a:xfrm>
            <a:off x="5548393" y="2293768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F9FD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" name="Google Shape;17;p4">
            <a:extLst>
              <a:ext uri="{FF2B5EF4-FFF2-40B4-BE49-F238E27FC236}">
                <a16:creationId xmlns:a16="http://schemas.microsoft.com/office/drawing/2014/main" id="{EF24563F-5327-E748-86AD-B1D9BD4E50F1}"/>
              </a:ext>
            </a:extLst>
          </p:cNvPr>
          <p:cNvSpPr/>
          <p:nvPr/>
        </p:nvSpPr>
        <p:spPr>
          <a:xfrm>
            <a:off x="5700793" y="2446168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F9FD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" name="Google Shape;18;p4">
            <a:extLst>
              <a:ext uri="{FF2B5EF4-FFF2-40B4-BE49-F238E27FC236}">
                <a16:creationId xmlns:a16="http://schemas.microsoft.com/office/drawing/2014/main" id="{999F44B3-16C9-8B41-8D11-014BF5A011CC}"/>
              </a:ext>
            </a:extLst>
          </p:cNvPr>
          <p:cNvSpPr/>
          <p:nvPr/>
        </p:nvSpPr>
        <p:spPr>
          <a:xfrm>
            <a:off x="7592295" y="6439307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7ED2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" name="Google Shape;19;p4">
            <a:extLst>
              <a:ext uri="{FF2B5EF4-FFF2-40B4-BE49-F238E27FC236}">
                <a16:creationId xmlns:a16="http://schemas.microsoft.com/office/drawing/2014/main" id="{78A97A84-3259-024C-84FC-9C847553F6C5}"/>
              </a:ext>
            </a:extLst>
          </p:cNvPr>
          <p:cNvSpPr/>
          <p:nvPr/>
        </p:nvSpPr>
        <p:spPr>
          <a:xfrm>
            <a:off x="1265297" y="6625362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" name="Google Shape;20;p4">
            <a:extLst>
              <a:ext uri="{FF2B5EF4-FFF2-40B4-BE49-F238E27FC236}">
                <a16:creationId xmlns:a16="http://schemas.microsoft.com/office/drawing/2014/main" id="{9680D5FF-24BF-BC46-A8E2-95B9454351FE}"/>
              </a:ext>
            </a:extLst>
          </p:cNvPr>
          <p:cNvSpPr/>
          <p:nvPr/>
        </p:nvSpPr>
        <p:spPr>
          <a:xfrm>
            <a:off x="1417697" y="6777762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" name="Google Shape;21;p4">
            <a:extLst>
              <a:ext uri="{FF2B5EF4-FFF2-40B4-BE49-F238E27FC236}">
                <a16:creationId xmlns:a16="http://schemas.microsoft.com/office/drawing/2014/main" id="{733864B8-FF5B-404F-B7C5-D8FB4BC203FA}"/>
              </a:ext>
            </a:extLst>
          </p:cNvPr>
          <p:cNvSpPr/>
          <p:nvPr/>
        </p:nvSpPr>
        <p:spPr>
          <a:xfrm>
            <a:off x="4428796" y="6439307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6" name="Google Shape;22;p4">
            <a:extLst>
              <a:ext uri="{FF2B5EF4-FFF2-40B4-BE49-F238E27FC236}">
                <a16:creationId xmlns:a16="http://schemas.microsoft.com/office/drawing/2014/main" id="{A94C31FD-FF5B-C040-9E39-78897980A24A}"/>
              </a:ext>
            </a:extLst>
          </p:cNvPr>
          <p:cNvSpPr/>
          <p:nvPr/>
        </p:nvSpPr>
        <p:spPr>
          <a:xfrm>
            <a:off x="4581196" y="6591707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" name="Google Shape;23;p4">
            <a:extLst>
              <a:ext uri="{FF2B5EF4-FFF2-40B4-BE49-F238E27FC236}">
                <a16:creationId xmlns:a16="http://schemas.microsoft.com/office/drawing/2014/main" id="{BD78EB87-2358-1046-BF0C-98F6EE969048}"/>
              </a:ext>
            </a:extLst>
          </p:cNvPr>
          <p:cNvSpPr/>
          <p:nvPr/>
        </p:nvSpPr>
        <p:spPr>
          <a:xfrm>
            <a:off x="4733596" y="6744107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" name="Google Shape;24;p4">
            <a:extLst>
              <a:ext uri="{FF2B5EF4-FFF2-40B4-BE49-F238E27FC236}">
                <a16:creationId xmlns:a16="http://schemas.microsoft.com/office/drawing/2014/main" id="{23B3A520-4FF2-6F48-B1BA-4EF71ED01FEA}"/>
              </a:ext>
            </a:extLst>
          </p:cNvPr>
          <p:cNvSpPr/>
          <p:nvPr/>
        </p:nvSpPr>
        <p:spPr>
          <a:xfrm>
            <a:off x="4201993" y="10458059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9" name="Google Shape;25;p4">
            <a:extLst>
              <a:ext uri="{FF2B5EF4-FFF2-40B4-BE49-F238E27FC236}">
                <a16:creationId xmlns:a16="http://schemas.microsoft.com/office/drawing/2014/main" id="{7A94846D-1EF1-8448-94DF-3981347F6666}"/>
              </a:ext>
            </a:extLst>
          </p:cNvPr>
          <p:cNvSpPr/>
          <p:nvPr/>
        </p:nvSpPr>
        <p:spPr>
          <a:xfrm>
            <a:off x="4354393" y="10610459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0" name="Google Shape;26;p4">
            <a:extLst>
              <a:ext uri="{FF2B5EF4-FFF2-40B4-BE49-F238E27FC236}">
                <a16:creationId xmlns:a16="http://schemas.microsoft.com/office/drawing/2014/main" id="{01DCDD59-8BE0-0B42-9995-72EA859EB41D}"/>
              </a:ext>
            </a:extLst>
          </p:cNvPr>
          <p:cNvSpPr/>
          <p:nvPr/>
        </p:nvSpPr>
        <p:spPr>
          <a:xfrm>
            <a:off x="4506793" y="10762859"/>
            <a:ext cx="1194000" cy="868800"/>
          </a:xfrm>
          <a:prstGeom prst="foldedCorner">
            <a:avLst>
              <a:gd name="adj" fmla="val 16667"/>
            </a:avLst>
          </a:prstGeom>
          <a:solidFill>
            <a:srgbClr val="FEDC5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" name="Google Shape;27;p4">
            <a:extLst>
              <a:ext uri="{FF2B5EF4-FFF2-40B4-BE49-F238E27FC236}">
                <a16:creationId xmlns:a16="http://schemas.microsoft.com/office/drawing/2014/main" id="{B6D9E62F-1174-A144-B5B9-599D93E38FCC}"/>
              </a:ext>
            </a:extLst>
          </p:cNvPr>
          <p:cNvSpPr/>
          <p:nvPr/>
        </p:nvSpPr>
        <p:spPr>
          <a:xfrm>
            <a:off x="7744695" y="6591707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7ED2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2" name="Google Shape;28;p4">
            <a:extLst>
              <a:ext uri="{FF2B5EF4-FFF2-40B4-BE49-F238E27FC236}">
                <a16:creationId xmlns:a16="http://schemas.microsoft.com/office/drawing/2014/main" id="{A4E293B9-1DAA-A047-A4F1-428E31558D50}"/>
              </a:ext>
            </a:extLst>
          </p:cNvPr>
          <p:cNvSpPr/>
          <p:nvPr/>
        </p:nvSpPr>
        <p:spPr>
          <a:xfrm>
            <a:off x="7897095" y="6744107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7ED2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endParaRPr lang="de-DE" sz="12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3" name="Google Shape;29;p4">
            <a:extLst>
              <a:ext uri="{FF2B5EF4-FFF2-40B4-BE49-F238E27FC236}">
                <a16:creationId xmlns:a16="http://schemas.microsoft.com/office/drawing/2014/main" id="{A0914138-699E-5D4B-8205-8A3C0B3C0D56}"/>
              </a:ext>
            </a:extLst>
          </p:cNvPr>
          <p:cNvSpPr/>
          <p:nvPr/>
        </p:nvSpPr>
        <p:spPr>
          <a:xfrm>
            <a:off x="11115589" y="6474064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7ED2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" name="Google Shape;30;p4">
            <a:extLst>
              <a:ext uri="{FF2B5EF4-FFF2-40B4-BE49-F238E27FC236}">
                <a16:creationId xmlns:a16="http://schemas.microsoft.com/office/drawing/2014/main" id="{68A3A38B-E50C-B04E-A7DE-BB6395DDB702}"/>
              </a:ext>
            </a:extLst>
          </p:cNvPr>
          <p:cNvSpPr/>
          <p:nvPr/>
        </p:nvSpPr>
        <p:spPr>
          <a:xfrm>
            <a:off x="11267989" y="6626464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7ED2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5" name="Google Shape;31;p4">
            <a:extLst>
              <a:ext uri="{FF2B5EF4-FFF2-40B4-BE49-F238E27FC236}">
                <a16:creationId xmlns:a16="http://schemas.microsoft.com/office/drawing/2014/main" id="{96DD6E34-8FE9-8942-8D62-DFEF035BF1F5}"/>
              </a:ext>
            </a:extLst>
          </p:cNvPr>
          <p:cNvSpPr/>
          <p:nvPr/>
        </p:nvSpPr>
        <p:spPr>
          <a:xfrm>
            <a:off x="11420389" y="6778864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7ED2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6" name="Google Shape;32;p4">
            <a:extLst>
              <a:ext uri="{FF2B5EF4-FFF2-40B4-BE49-F238E27FC236}">
                <a16:creationId xmlns:a16="http://schemas.microsoft.com/office/drawing/2014/main" id="{955F8A7E-F740-CF4F-BE51-FE0832E7316F}"/>
              </a:ext>
            </a:extLst>
          </p:cNvPr>
          <p:cNvSpPr/>
          <p:nvPr/>
        </p:nvSpPr>
        <p:spPr>
          <a:xfrm>
            <a:off x="9192912" y="11022059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7ED2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7" name="Google Shape;33;p4">
            <a:extLst>
              <a:ext uri="{FF2B5EF4-FFF2-40B4-BE49-F238E27FC236}">
                <a16:creationId xmlns:a16="http://schemas.microsoft.com/office/drawing/2014/main" id="{C2970B62-8328-4D45-8BAB-B3B0F641E3C4}"/>
              </a:ext>
            </a:extLst>
          </p:cNvPr>
          <p:cNvSpPr/>
          <p:nvPr/>
        </p:nvSpPr>
        <p:spPr>
          <a:xfrm>
            <a:off x="9345312" y="11174459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7ED2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" name="Google Shape;34;p4">
            <a:extLst>
              <a:ext uri="{FF2B5EF4-FFF2-40B4-BE49-F238E27FC236}">
                <a16:creationId xmlns:a16="http://schemas.microsoft.com/office/drawing/2014/main" id="{654ABA83-A6D7-EB41-90E5-F265DBCD4925}"/>
              </a:ext>
            </a:extLst>
          </p:cNvPr>
          <p:cNvSpPr/>
          <p:nvPr/>
        </p:nvSpPr>
        <p:spPr>
          <a:xfrm>
            <a:off x="9497712" y="11326859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7ED2F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endParaRPr lang="en-US" dirty="0"/>
          </a:p>
        </p:txBody>
      </p:sp>
      <p:sp>
        <p:nvSpPr>
          <p:cNvPr id="49" name="Google Shape;35;p4">
            <a:extLst>
              <a:ext uri="{FF2B5EF4-FFF2-40B4-BE49-F238E27FC236}">
                <a16:creationId xmlns:a16="http://schemas.microsoft.com/office/drawing/2014/main" id="{8AD691AF-546A-B04E-B1B2-F8C313184DC1}"/>
              </a:ext>
            </a:extLst>
          </p:cNvPr>
          <p:cNvSpPr/>
          <p:nvPr/>
        </p:nvSpPr>
        <p:spPr>
          <a:xfrm>
            <a:off x="17576398" y="4586337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" name="Google Shape;36;p4">
            <a:extLst>
              <a:ext uri="{FF2B5EF4-FFF2-40B4-BE49-F238E27FC236}">
                <a16:creationId xmlns:a16="http://schemas.microsoft.com/office/drawing/2014/main" id="{1A44BA2D-B45A-7A42-8B2C-972C1564C359}"/>
              </a:ext>
            </a:extLst>
          </p:cNvPr>
          <p:cNvSpPr/>
          <p:nvPr/>
        </p:nvSpPr>
        <p:spPr>
          <a:xfrm>
            <a:off x="17728798" y="4738737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1" name="Google Shape;37;p4">
            <a:extLst>
              <a:ext uri="{FF2B5EF4-FFF2-40B4-BE49-F238E27FC236}">
                <a16:creationId xmlns:a16="http://schemas.microsoft.com/office/drawing/2014/main" id="{03EDAE03-ADEC-B144-8126-C24C74CDE4FB}"/>
              </a:ext>
            </a:extLst>
          </p:cNvPr>
          <p:cNvSpPr/>
          <p:nvPr/>
        </p:nvSpPr>
        <p:spPr>
          <a:xfrm>
            <a:off x="17881198" y="4891137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2" name="Google Shape;38;p4">
            <a:extLst>
              <a:ext uri="{FF2B5EF4-FFF2-40B4-BE49-F238E27FC236}">
                <a16:creationId xmlns:a16="http://schemas.microsoft.com/office/drawing/2014/main" id="{3F2854BE-817F-0147-8039-9053EFA97EAC}"/>
              </a:ext>
            </a:extLst>
          </p:cNvPr>
          <p:cNvSpPr/>
          <p:nvPr/>
        </p:nvSpPr>
        <p:spPr>
          <a:xfrm>
            <a:off x="14336333" y="9589198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3" name="Google Shape;39;p4">
            <a:extLst>
              <a:ext uri="{FF2B5EF4-FFF2-40B4-BE49-F238E27FC236}">
                <a16:creationId xmlns:a16="http://schemas.microsoft.com/office/drawing/2014/main" id="{F1A5828E-5164-054A-89EF-8BF9E486153F}"/>
              </a:ext>
            </a:extLst>
          </p:cNvPr>
          <p:cNvSpPr/>
          <p:nvPr/>
        </p:nvSpPr>
        <p:spPr>
          <a:xfrm>
            <a:off x="14488733" y="9741598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4" name="Google Shape;40;p4">
            <a:extLst>
              <a:ext uri="{FF2B5EF4-FFF2-40B4-BE49-F238E27FC236}">
                <a16:creationId xmlns:a16="http://schemas.microsoft.com/office/drawing/2014/main" id="{0FF4FD25-4985-1149-A292-3DDF87CD97EB}"/>
              </a:ext>
            </a:extLst>
          </p:cNvPr>
          <p:cNvSpPr/>
          <p:nvPr/>
        </p:nvSpPr>
        <p:spPr>
          <a:xfrm>
            <a:off x="14641133" y="9893998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Google Shape;41;p4">
            <a:extLst>
              <a:ext uri="{FF2B5EF4-FFF2-40B4-BE49-F238E27FC236}">
                <a16:creationId xmlns:a16="http://schemas.microsoft.com/office/drawing/2014/main" id="{C505EF9B-9295-E247-8E8A-E9092F84D441}"/>
              </a:ext>
            </a:extLst>
          </p:cNvPr>
          <p:cNvSpPr/>
          <p:nvPr/>
        </p:nvSpPr>
        <p:spPr>
          <a:xfrm>
            <a:off x="17576398" y="9589198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" name="Google Shape;42;p4">
            <a:extLst>
              <a:ext uri="{FF2B5EF4-FFF2-40B4-BE49-F238E27FC236}">
                <a16:creationId xmlns:a16="http://schemas.microsoft.com/office/drawing/2014/main" id="{FAE9F1C7-9701-2941-A253-E5C8627693DD}"/>
              </a:ext>
            </a:extLst>
          </p:cNvPr>
          <p:cNvSpPr/>
          <p:nvPr/>
        </p:nvSpPr>
        <p:spPr>
          <a:xfrm>
            <a:off x="17728798" y="9741598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7" name="Google Shape;43;p4">
            <a:extLst>
              <a:ext uri="{FF2B5EF4-FFF2-40B4-BE49-F238E27FC236}">
                <a16:creationId xmlns:a16="http://schemas.microsoft.com/office/drawing/2014/main" id="{F6452F0B-BB36-D24B-B715-3B4D93AA7107}"/>
              </a:ext>
            </a:extLst>
          </p:cNvPr>
          <p:cNvSpPr/>
          <p:nvPr/>
        </p:nvSpPr>
        <p:spPr>
          <a:xfrm>
            <a:off x="17881198" y="9893998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CEE37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8" name="Google Shape;44;p4">
            <a:extLst>
              <a:ext uri="{FF2B5EF4-FFF2-40B4-BE49-F238E27FC236}">
                <a16:creationId xmlns:a16="http://schemas.microsoft.com/office/drawing/2014/main" id="{56ACCB75-8C1F-934E-BF26-C4251FD149BB}"/>
              </a:ext>
            </a:extLst>
          </p:cNvPr>
          <p:cNvSpPr/>
          <p:nvPr/>
        </p:nvSpPr>
        <p:spPr>
          <a:xfrm>
            <a:off x="8189345" y="12681875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FC81B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9" name="Google Shape;45;p4">
            <a:extLst>
              <a:ext uri="{FF2B5EF4-FFF2-40B4-BE49-F238E27FC236}">
                <a16:creationId xmlns:a16="http://schemas.microsoft.com/office/drawing/2014/main" id="{429D3711-DD1B-4343-8722-70DAB11FA2FE}"/>
              </a:ext>
            </a:extLst>
          </p:cNvPr>
          <p:cNvSpPr/>
          <p:nvPr/>
        </p:nvSpPr>
        <p:spPr>
          <a:xfrm>
            <a:off x="8341745" y="12834275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FC81B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0" name="Google Shape;46;p4">
            <a:extLst>
              <a:ext uri="{FF2B5EF4-FFF2-40B4-BE49-F238E27FC236}">
                <a16:creationId xmlns:a16="http://schemas.microsoft.com/office/drawing/2014/main" id="{60F9CBFE-0D6E-5442-9B1D-FD9E5A700C8E}"/>
              </a:ext>
            </a:extLst>
          </p:cNvPr>
          <p:cNvSpPr/>
          <p:nvPr/>
        </p:nvSpPr>
        <p:spPr>
          <a:xfrm>
            <a:off x="8494145" y="12986675"/>
            <a:ext cx="1194100" cy="868861"/>
          </a:xfrm>
          <a:prstGeom prst="foldedCorner">
            <a:avLst>
              <a:gd name="adj" fmla="val 16667"/>
            </a:avLst>
          </a:prstGeom>
          <a:solidFill>
            <a:srgbClr val="FC81B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12131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Comic Sans MS</vt:lpstr>
      <vt:lpstr>Office Theme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Over the Fence - Project Canvas</dc:subject>
  <dc:creator>Over the Fence - Karen Schmidt-Frank Habermann</dc:creator>
  <cp:keywords/>
  <dc:description>Version 4.0, Creative Commons Lizenz BY-SA 4.0</dc:description>
  <cp:lastModifiedBy>Bettina Schäfer</cp:lastModifiedBy>
  <cp:revision>2</cp:revision>
  <dcterms:created xsi:type="dcterms:W3CDTF">2020-01-28T16:50:49Z</dcterms:created>
  <dcterms:modified xsi:type="dcterms:W3CDTF">2024-12-06T16:10:31Z</dcterms:modified>
  <cp:category/>
</cp:coreProperties>
</file>