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6" r:id="rId3"/>
    <p:sldId id="258" r:id="rId4"/>
    <p:sldId id="259" r:id="rId5"/>
  </p:sldIdLst>
  <p:sldSz cx="9144000" cy="5143500" type="screen16x9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28" autoAdjust="0"/>
    <p:restoredTop sz="94687"/>
  </p:normalViewPr>
  <p:slideViewPr>
    <p:cSldViewPr>
      <p:cViewPr varScale="1">
        <p:scale>
          <a:sx n="135" d="100"/>
          <a:sy n="135" d="100"/>
        </p:scale>
        <p:origin x="59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400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387BA03-5F17-498D-914A-B9D93DC96B0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A8CE18D-2CF5-4FA4-8A1D-64A6B5C6BB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327A5CF-D4ED-4090-89E9-073D48BBA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7BCC06A-FB6B-46B4-A0A3-93FD889117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702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9F94A-42D1-4A97-A547-F83DF558DA79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EB7503-4080-42E5-8F33-59A998E1F140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8550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EB7503-4080-42E5-8F33-59A998E1F140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71527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867307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 userDrawn="1"/>
        </p:nvSpPr>
        <p:spPr>
          <a:xfrm>
            <a:off x="539750" y="9715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  <p:sp>
        <p:nvSpPr>
          <p:cNvPr id="5" name="Rectangle 2"/>
          <p:cNvSpPr txBox="1">
            <a:spLocks noChangeArrowheads="1"/>
          </p:cNvSpPr>
          <p:nvPr userDrawn="1"/>
        </p:nvSpPr>
        <p:spPr>
          <a:xfrm>
            <a:off x="692150" y="1123950"/>
            <a:ext cx="8064500" cy="3544888"/>
          </a:xfrm>
          <a:prstGeom prst="rect">
            <a:avLst/>
          </a:prstGeom>
          <a:noFill/>
          <a:ln/>
        </p:spPr>
        <p:txBody>
          <a:bodyPr tIns="144000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-BoldMT" charset="0"/>
              </a:defRPr>
            </a:lvl9pPr>
          </a:lstStyle>
          <a:p>
            <a:pPr>
              <a:defRPr/>
            </a:pPr>
            <a:endParaRPr lang="de-DE" altLang="de-DE" sz="1400" b="0" kern="0" dirty="0"/>
          </a:p>
        </p:txBody>
      </p:sp>
    </p:spTree>
    <p:extLst>
      <p:ext uri="{BB962C8B-B14F-4D97-AF65-F5344CB8AC3E}">
        <p14:creationId xmlns:p14="http://schemas.microsoft.com/office/powerpoint/2010/main" val="1473013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251520" y="4754929"/>
            <a:ext cx="2133600" cy="273844"/>
          </a:xfrm>
        </p:spPr>
        <p:txBody>
          <a:bodyPr/>
          <a:lstStyle/>
          <a:p>
            <a:fld id="{173DEA74-00B5-47D9-8303-1231ABFF5FB0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667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Autofit/>
          </a:bodyPr>
          <a:lstStyle>
            <a:lvl1pPr algn="l">
              <a:defRPr sz="3200" b="1" cap="all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1991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7618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8954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20237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91873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532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EA74-00B5-47D9-8303-1231ABFF5FB0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78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670708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3DEA74-00B5-47D9-8303-1231ABFF5FB0}" type="datetimeFigureOut">
              <a:rPr lang="de-DE" smtClean="0"/>
              <a:t>04.10.2025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9FCD2-3352-4DBF-825A-FFBBD1C9663C}" type="slidenum">
              <a:rPr lang="de-DE" smtClean="0"/>
              <a:t>‹Nr.›</a:t>
            </a:fld>
            <a:endParaRPr lang="de-DE" dirty="0"/>
          </a:p>
        </p:txBody>
      </p:sp>
      <p:pic>
        <p:nvPicPr>
          <p:cNvPr id="11" name="Picture 11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8288"/>
            <a:ext cx="1485900" cy="47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7"/>
          <p:cNvSpPr txBox="1">
            <a:spLocks noChangeArrowheads="1"/>
          </p:cNvSpPr>
          <p:nvPr userDrawn="1"/>
        </p:nvSpPr>
        <p:spPr bwMode="auto">
          <a:xfrm>
            <a:off x="900113" y="4840288"/>
            <a:ext cx="2087562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altLang="de-DE" dirty="0"/>
              <a:t>Präsentationstitel       </a:t>
            </a:r>
            <a:r>
              <a:rPr lang="de-DE" altLang="de-DE" b="0" dirty="0"/>
              <a:t>Ort, Datum</a:t>
            </a:r>
          </a:p>
        </p:txBody>
      </p:sp>
      <p:sp>
        <p:nvSpPr>
          <p:cNvPr id="13" name="Rectangle 8"/>
          <p:cNvSpPr txBox="1">
            <a:spLocks noChangeArrowheads="1"/>
          </p:cNvSpPr>
          <p:nvPr userDrawn="1"/>
        </p:nvSpPr>
        <p:spPr bwMode="auto">
          <a:xfrm>
            <a:off x="539750" y="4840288"/>
            <a:ext cx="288925" cy="255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marL="0" algn="l" defTabSz="914400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ECC6C71F-A237-456A-8D1C-AC82A1F40ECF}" type="slidenum">
              <a:rPr lang="de-DE" altLang="de-DE" smtClean="0"/>
              <a:pPr>
                <a:defRPr/>
              </a:pPr>
              <a:t>‹Nr.›</a:t>
            </a:fld>
            <a:endParaRPr lang="de-DE" altLang="de-DE" dirty="0"/>
          </a:p>
        </p:txBody>
      </p:sp>
      <p:pic>
        <p:nvPicPr>
          <p:cNvPr id="14" name="Grafik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3063"/>
            <a:ext cx="9144000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Foliennummernplatzhalter 5"/>
          <p:cNvSpPr txBox="1">
            <a:spLocks/>
          </p:cNvSpPr>
          <p:nvPr userDrawn="1"/>
        </p:nvSpPr>
        <p:spPr>
          <a:xfrm>
            <a:off x="539552" y="4805821"/>
            <a:ext cx="1800200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8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9986D5-26EF-4645-AE2C-29DD71F873E9}" type="slidenum">
              <a:rPr lang="de-DE" smtClean="0"/>
              <a:pPr/>
              <a:t>‹Nr.›</a:t>
            </a:fld>
            <a:r>
              <a:rPr lang="de-DE" dirty="0"/>
              <a:t> [Digitale Werkzeuge]</a:t>
            </a:r>
          </a:p>
        </p:txBody>
      </p:sp>
    </p:spTree>
    <p:extLst>
      <p:ext uri="{BB962C8B-B14F-4D97-AF65-F5344CB8AC3E}">
        <p14:creationId xmlns:p14="http://schemas.microsoft.com/office/powerpoint/2010/main" val="32171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>
          <a:solidFill>
            <a:srgbClr val="FF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539750" y="2679700"/>
            <a:ext cx="8064500" cy="183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de-DE" altLang="de-DE" sz="1200" dirty="0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70C1321F-CE9C-45C0-B5EE-21A86D1B100B}"/>
              </a:ext>
            </a:extLst>
          </p:cNvPr>
          <p:cNvSpPr/>
          <p:nvPr/>
        </p:nvSpPr>
        <p:spPr>
          <a:xfrm>
            <a:off x="683568" y="627534"/>
            <a:ext cx="7848872" cy="311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05000"/>
              </a:lnSpc>
              <a:spcAft>
                <a:spcPts val="2400"/>
              </a:spcAft>
              <a:buClr>
                <a:srgbClr val="00B050"/>
              </a:buClr>
              <a:buSzPct val="100000"/>
            </a:pPr>
            <a:r>
              <a:rPr lang="de-DE" sz="33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Digitale Werkzeuge zum </a:t>
            </a:r>
          </a:p>
          <a:p>
            <a:pPr algn="ctr" eaLnBrk="0" hangingPunct="0">
              <a:lnSpc>
                <a:spcPct val="105000"/>
              </a:lnSpc>
              <a:spcAft>
                <a:spcPts val="2400"/>
              </a:spcAft>
              <a:buClr>
                <a:srgbClr val="00B050"/>
              </a:buClr>
              <a:buSzPct val="100000"/>
            </a:pPr>
            <a:r>
              <a:rPr lang="de-DE" sz="33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Lehren und Lernen</a:t>
            </a:r>
          </a:p>
          <a:p>
            <a:pPr algn="ctr" eaLnBrk="0" hangingPunct="0">
              <a:lnSpc>
                <a:spcPct val="105000"/>
              </a:lnSpc>
              <a:spcAft>
                <a:spcPts val="2400"/>
              </a:spcAft>
              <a:buClr>
                <a:srgbClr val="00B050"/>
              </a:buClr>
              <a:buSzPct val="100000"/>
            </a:pPr>
            <a:endParaRPr lang="de-DE" sz="3300" b="1" dirty="0">
              <a:solidFill>
                <a:srgbClr val="FF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 eaLnBrk="0" hangingPunct="0">
              <a:lnSpc>
                <a:spcPct val="105000"/>
              </a:lnSpc>
              <a:spcAft>
                <a:spcPts val="2400"/>
              </a:spcAft>
              <a:buClr>
                <a:srgbClr val="00B050"/>
              </a:buClr>
              <a:buSzPct val="100000"/>
            </a:pPr>
            <a:r>
              <a:rPr lang="de-DE" sz="33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HERZLICH  WILLKOMMEN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9D2F02F-8AD5-42BB-9821-7970F17F2474}"/>
              </a:ext>
            </a:extLst>
          </p:cNvPr>
          <p:cNvSpPr/>
          <p:nvPr/>
        </p:nvSpPr>
        <p:spPr>
          <a:xfrm>
            <a:off x="2546610" y="4147106"/>
            <a:ext cx="374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dirty="0"/>
              <a:t>Ralf Schnickmann und Dr. Birgit Worat</a:t>
            </a:r>
          </a:p>
        </p:txBody>
      </p:sp>
    </p:spTree>
    <p:extLst>
      <p:ext uri="{BB962C8B-B14F-4D97-AF65-F5344CB8AC3E}">
        <p14:creationId xmlns:p14="http://schemas.microsoft.com/office/powerpoint/2010/main" val="968670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402305" y="198242"/>
            <a:ext cx="30003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Digitale Werkzeuge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3B31D767-29B6-633A-F819-66224295C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1549"/>
            <a:ext cx="9144000" cy="421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76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425C33C6-84BD-46A8-9559-BEA54DFBCA8B}"/>
              </a:ext>
            </a:extLst>
          </p:cNvPr>
          <p:cNvSpPr/>
          <p:nvPr/>
        </p:nvSpPr>
        <p:spPr>
          <a:xfrm>
            <a:off x="107504" y="2110085"/>
            <a:ext cx="13131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Agenda</a:t>
            </a:r>
          </a:p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1. Tag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B37515E6-410D-CAAD-8427-0FC7ED2998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267559"/>
              </p:ext>
            </p:extLst>
          </p:nvPr>
        </p:nvGraphicFramePr>
        <p:xfrm>
          <a:off x="1619672" y="123478"/>
          <a:ext cx="5616624" cy="4731258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42320259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48446644"/>
                    </a:ext>
                  </a:extLst>
                </a:gridCol>
              </a:tblGrid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Inhalt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>
                          <a:effectLst/>
                        </a:rPr>
                        <a:t>Zeit (ca.)</a:t>
                      </a:r>
                      <a:endParaRPr lang="de-D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2601821423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Beginn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9:00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900768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Begrüßung, Organisatorisches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>
                          <a:effectLst/>
                        </a:rPr>
                        <a:t>9:00 – 9:30</a:t>
                      </a:r>
                      <a:endParaRPr lang="de-D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1193870075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en-US" sz="1600" dirty="0">
                          <a:effectLst/>
                        </a:rPr>
                        <a:t>LearningApps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>
                          <a:effectLst/>
                        </a:rPr>
                        <a:t>9:30 – 10:15</a:t>
                      </a:r>
                      <a:endParaRPr lang="de-D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3587411839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KI im Schulalltag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>
                          <a:effectLst/>
                        </a:rPr>
                        <a:t>10:15 – 11:30</a:t>
                      </a:r>
                      <a:endParaRPr lang="de-D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2180698591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Pause </a:t>
                      </a: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11:30 – 11:45</a:t>
                      </a: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076734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>
                          <a:effectLst/>
                        </a:rPr>
                        <a:t>KI im Schulalltag</a:t>
                      </a:r>
                      <a:endParaRPr lang="de-D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11:45 – 12:00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3777589383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URL-Shortener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12:00 – 12:15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3369934748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>
                          <a:effectLst/>
                        </a:rPr>
                        <a:t>QR-Code</a:t>
                      </a:r>
                      <a:endParaRPr lang="de-D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12:15 – 13:00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2628659355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Mittagspause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13:00 – 13:45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195113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en-US" sz="1600" dirty="0">
                          <a:effectLst/>
                        </a:rPr>
                        <a:t>Answer Garden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13:45 – 14:15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790931831"/>
                  </a:ext>
                </a:extLst>
              </a:tr>
              <a:tr h="250779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en-US" sz="1600" dirty="0">
                          <a:effectLst/>
                        </a:rPr>
                        <a:t>Oncoo (Ideensammlung und Zielscheibe)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14:15 – 15:00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1756222721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Pause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15:00 – 15:15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797142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en-US" sz="1600">
                          <a:effectLst/>
                        </a:rPr>
                        <a:t>Cryptpad</a:t>
                      </a:r>
                      <a:endParaRPr lang="de-D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15:15 – 16:00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1742720560"/>
                  </a:ext>
                </a:extLst>
              </a:tr>
              <a:tr h="245284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en-US" sz="1600">
                          <a:effectLst/>
                        </a:rPr>
                        <a:t>Kurzevaluation</a:t>
                      </a:r>
                      <a:endParaRPr lang="de-DE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16:00 – 16:15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3282983022"/>
                  </a:ext>
                </a:extLst>
              </a:tr>
              <a:tr h="29836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Information 2. Tag, Umfrage Tools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16:15 – 16:30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/>
                </a:tc>
                <a:extLst>
                  <a:ext uri="{0D108BD9-81ED-4DB2-BD59-A6C34878D82A}">
                    <a16:rowId xmlns:a16="http://schemas.microsoft.com/office/drawing/2014/main" val="3976102284"/>
                  </a:ext>
                </a:extLst>
              </a:tr>
              <a:tr h="2947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Ende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buNone/>
                      </a:pPr>
                      <a:r>
                        <a:rPr lang="de-DE" sz="1600" dirty="0">
                          <a:effectLst/>
                        </a:rPr>
                        <a:t>16:30</a:t>
                      </a:r>
                      <a:endParaRPr lang="de-DE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431" marR="66431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263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495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F0DA9-DD69-9CB4-F842-C8D2F2B10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hteck 19">
            <a:extLst>
              <a:ext uri="{FF2B5EF4-FFF2-40B4-BE49-F238E27FC236}">
                <a16:creationId xmlns:a16="http://schemas.microsoft.com/office/drawing/2014/main" id="{946AC791-BDB4-EBD0-DBD7-2DA48419CD22}"/>
              </a:ext>
            </a:extLst>
          </p:cNvPr>
          <p:cNvSpPr/>
          <p:nvPr/>
        </p:nvSpPr>
        <p:spPr>
          <a:xfrm>
            <a:off x="107504" y="2110085"/>
            <a:ext cx="13131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Agenda</a:t>
            </a:r>
          </a:p>
          <a:p>
            <a:r>
              <a:rPr lang="de-DE" sz="24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2. Tag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279F6885-4C1A-DF9C-0816-E34CF5EBA6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967707"/>
              </p:ext>
            </p:extLst>
          </p:nvPr>
        </p:nvGraphicFramePr>
        <p:xfrm>
          <a:off x="1619672" y="828609"/>
          <a:ext cx="5753100" cy="3101340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1893828313"/>
                    </a:ext>
                  </a:extLst>
                </a:gridCol>
                <a:gridCol w="1576636">
                  <a:extLst>
                    <a:ext uri="{9D8B030D-6E8A-4147-A177-3AD203B41FA5}">
                      <a16:colId xmlns:a16="http://schemas.microsoft.com/office/drawing/2014/main" val="15059855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lt1"/>
                          </a:solidFill>
                          <a:effectLst/>
                        </a:rPr>
                        <a:t>Inhalt</a:t>
                      </a:r>
                      <a:endParaRPr lang="de-D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lt1"/>
                          </a:solidFill>
                          <a:effectLst/>
                        </a:rPr>
                        <a:t>Zeit</a:t>
                      </a:r>
                      <a:endParaRPr lang="de-DE" sz="16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9945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Beginn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12:30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869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Erfahrungsaustausch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Gelegenheit, Arbeitsprodukte zu zeigen,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Erfahrungsberichte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42576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Pause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0848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Weitere Tools gemäß Wunsch der Teilnehmenden 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(z. B. Kahoot, Mentimeter,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Tweedback, Wisemapping, Anki)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6602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Ende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20000"/>
                        </a:lnSpc>
                        <a:buNone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effectLst/>
                        </a:rPr>
                        <a:t>16:30</a:t>
                      </a:r>
                      <a:endParaRPr lang="de-D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311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2863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</Words>
  <Application>Microsoft Office PowerPoint</Application>
  <PresentationFormat>Bildschirmpräsentation (16:9)</PresentationFormat>
  <Paragraphs>60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Wingdings</vt:lpstr>
      <vt:lpstr>Larissa</vt:lpstr>
      <vt:lpstr>PowerPoint-Präsentation</vt:lpstr>
      <vt:lpstr>PowerPoint-Präsentation</vt:lpstr>
      <vt:lpstr>PowerPoint-Präsentation</vt:lpstr>
      <vt:lpstr>PowerPoint-Präsentation</vt:lpstr>
    </vt:vector>
  </TitlesOfParts>
  <Company>Bezirksregierung Düsseldorf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</dc:creator>
  <cp:lastModifiedBy>Birgit Worat</cp:lastModifiedBy>
  <cp:revision>205</cp:revision>
  <cp:lastPrinted>2019-05-20T19:46:51Z</cp:lastPrinted>
  <dcterms:created xsi:type="dcterms:W3CDTF">2016-02-26T10:40:21Z</dcterms:created>
  <dcterms:modified xsi:type="dcterms:W3CDTF">2025-10-04T10:11:44Z</dcterms:modified>
</cp:coreProperties>
</file>