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61" r:id="rId4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8" autoAdjust="0"/>
    <p:restoredTop sz="94687"/>
  </p:normalViewPr>
  <p:slideViewPr>
    <p:cSldViewPr>
      <p:cViewPr varScale="1">
        <p:scale>
          <a:sx n="132" d="100"/>
          <a:sy n="132" d="100"/>
        </p:scale>
        <p:origin x="14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387BA03-5F17-498D-914A-B9D93DC96B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CE18D-2CF5-4FA4-8A1D-64A6B5C6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27A5CF-D4ED-4090-89E9-073D48BBA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BCC06A-FB6B-46B4-A0A3-93FD88911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70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F94A-42D1-4A97-A547-F83DF558DA79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7503-4080-42E5-8F33-59A998E1F1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55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B7503-4080-42E5-8F33-59A998E1F14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52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6730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539750" y="9715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692150" y="11239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</p:spTree>
    <p:extLst>
      <p:ext uri="{BB962C8B-B14F-4D97-AF65-F5344CB8AC3E}">
        <p14:creationId xmlns:p14="http://schemas.microsoft.com/office/powerpoint/2010/main" val="345225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4754929"/>
            <a:ext cx="2133600" cy="273844"/>
          </a:xfrm>
        </p:spPr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9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5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87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3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8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EA74-00B5-47D9-8303-1231ABFF5FB0}" type="datetimeFigureOut">
              <a:rPr lang="de-DE" smtClean="0"/>
              <a:t>05.12.2023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4859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900113" y="4840288"/>
            <a:ext cx="20875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/>
              <a:t>Präsentationstitel       </a:t>
            </a:r>
            <a:r>
              <a:rPr lang="de-DE" altLang="de-DE" b="0" dirty="0"/>
              <a:t>Ort, Datum</a:t>
            </a:r>
          </a:p>
        </p:txBody>
      </p:sp>
      <p:sp>
        <p:nvSpPr>
          <p:cNvPr id="13" name="Rectangle 8"/>
          <p:cNvSpPr txBox="1">
            <a:spLocks noChangeArrowheads="1"/>
          </p:cNvSpPr>
          <p:nvPr userDrawn="1"/>
        </p:nvSpPr>
        <p:spPr bwMode="auto">
          <a:xfrm>
            <a:off x="539750" y="4840288"/>
            <a:ext cx="288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CC6C71F-A237-456A-8D1C-AC82A1F40ECF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3063"/>
            <a:ext cx="9144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39552" y="4805821"/>
            <a:ext cx="1800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9986D5-26EF-4645-AE2C-29DD71F873E9}" type="slidenum">
              <a:rPr lang="de-DE" smtClean="0"/>
              <a:pPr/>
              <a:t>‹Nr.›</a:t>
            </a:fld>
            <a:r>
              <a:rPr lang="de-DE" dirty="0"/>
              <a:t> [Digitale Werkzeuge]</a:t>
            </a:r>
          </a:p>
        </p:txBody>
      </p:sp>
    </p:spTree>
    <p:extLst>
      <p:ext uri="{BB962C8B-B14F-4D97-AF65-F5344CB8AC3E}">
        <p14:creationId xmlns:p14="http://schemas.microsoft.com/office/powerpoint/2010/main" val="3217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hoot.com/" TargetMode="External"/><Relationship Id="rId2" Type="http://schemas.openxmlformats.org/officeDocument/2006/relationships/hyperlink" Target="https://www.kahoot.it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hoot.com/" TargetMode="External"/><Relationship Id="rId2" Type="http://schemas.openxmlformats.org/officeDocument/2006/relationships/hyperlink" Target="https://www.kahoot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750" y="2679700"/>
            <a:ext cx="8064500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1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C1321F-CE9C-45C0-B5EE-21A86D1B100B}"/>
              </a:ext>
            </a:extLst>
          </p:cNvPr>
          <p:cNvSpPr/>
          <p:nvPr/>
        </p:nvSpPr>
        <p:spPr>
          <a:xfrm>
            <a:off x="647564" y="129966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Kahoot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D2F02F-8AD5-42BB-9821-7970F17F2474}"/>
              </a:ext>
            </a:extLst>
          </p:cNvPr>
          <p:cNvSpPr/>
          <p:nvPr/>
        </p:nvSpPr>
        <p:spPr>
          <a:xfrm>
            <a:off x="2546610" y="4147106"/>
            <a:ext cx="374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Ralf Schnickmann und Dr. Birgit Worat</a:t>
            </a:r>
          </a:p>
        </p:txBody>
      </p:sp>
    </p:spTree>
    <p:extLst>
      <p:ext uri="{BB962C8B-B14F-4D97-AF65-F5344CB8AC3E}">
        <p14:creationId xmlns:p14="http://schemas.microsoft.com/office/powerpoint/2010/main" val="9686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Kahoot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611560" y="699542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 </a:t>
            </a:r>
            <a:r>
              <a:rPr lang="de-DE" dirty="0"/>
              <a:t>Begriffe und Definitionen lernen, Wiederholungen, Lernende erstellen selbst Kahoots.</a:t>
            </a:r>
          </a:p>
          <a:p>
            <a:endParaRPr lang="de-DE" dirty="0"/>
          </a:p>
          <a:p>
            <a:r>
              <a:rPr lang="de-DE" dirty="0"/>
              <a:t>Link: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https://www.kahoot.it</a:t>
            </a:r>
            <a:r>
              <a:rPr lang="de-DE" dirty="0"/>
              <a:t> als Teilnehmer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3"/>
              </a:rPr>
              <a:t>https://www.kahoot.com</a:t>
            </a:r>
            <a:r>
              <a:rPr lang="de-DE" dirty="0"/>
              <a:t> als Spieleersteller</a:t>
            </a:r>
          </a:p>
          <a:p>
            <a:endParaRPr lang="de-DE" dirty="0"/>
          </a:p>
          <a:p>
            <a:r>
              <a:rPr lang="de-DE" b="1" dirty="0"/>
              <a:t>Aufgabe: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Starten Sie Ihr Smartphone: </a:t>
            </a:r>
            <a:r>
              <a:rPr lang="de-DE" dirty="0">
                <a:hlinkClick r:id="rId2"/>
              </a:rPr>
              <a:t>https://www.kahoot.it</a:t>
            </a:r>
            <a:r>
              <a:rPr lang="de-DE" dirty="0"/>
              <a:t>, Game Pin, Nickname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Starten Sie die Seite </a:t>
            </a:r>
            <a:r>
              <a:rPr lang="de-DE" dirty="0">
                <a:hlinkClick r:id="rId3"/>
              </a:rPr>
              <a:t>https://www.kahoot.com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Legen Sie sich einen Benutzer an. </a:t>
            </a:r>
            <a:br>
              <a:rPr lang="de-DE" dirty="0"/>
            </a:br>
            <a:r>
              <a:rPr lang="de-DE" dirty="0"/>
              <a:t>Sign Up…. as a teacher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68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Kahoot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611560" y="699542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Link: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https://www.kahoot.it</a:t>
            </a:r>
            <a:r>
              <a:rPr lang="de-DE" dirty="0"/>
              <a:t> als Teilnehmer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3"/>
              </a:rPr>
              <a:t>https://www.kahoot.com</a:t>
            </a:r>
            <a:r>
              <a:rPr lang="de-DE" dirty="0"/>
              <a:t> als Spieleersteller</a:t>
            </a:r>
          </a:p>
          <a:p>
            <a:endParaRPr lang="de-DE" dirty="0"/>
          </a:p>
          <a:p>
            <a:r>
              <a:rPr lang="de-DE" dirty="0"/>
              <a:t>Aufgabe: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Suchen Sie ein Kahoot zu einem selbstgewählten Thema („Discover“) und duplizieren es sich.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Ändern Sie das Kahoot.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Legen Sie selber ein Kahoot an.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12850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</Words>
  <Application>Microsoft Office PowerPoint</Application>
  <PresentationFormat>Bildschirmpräsentation (16:9)</PresentationFormat>
  <Paragraphs>22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Wingdings</vt:lpstr>
      <vt:lpstr>Larissa</vt:lpstr>
      <vt:lpstr>PowerPoint-Präsentation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</dc:creator>
  <cp:lastModifiedBy>Birgit Worat</cp:lastModifiedBy>
  <cp:revision>199</cp:revision>
  <cp:lastPrinted>2019-05-20T19:46:51Z</cp:lastPrinted>
  <dcterms:created xsi:type="dcterms:W3CDTF">2016-02-26T10:40:21Z</dcterms:created>
  <dcterms:modified xsi:type="dcterms:W3CDTF">2023-12-05T16:29:51Z</dcterms:modified>
</cp:coreProperties>
</file>