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7" r:id="rId2"/>
    <p:sldId id="283" r:id="rId3"/>
    <p:sldId id="285" r:id="rId4"/>
    <p:sldId id="286" r:id="rId5"/>
    <p:sldId id="287" r:id="rId6"/>
    <p:sldId id="288" r:id="rId7"/>
    <p:sldId id="289" r:id="rId8"/>
  </p:sldIdLst>
  <p:sldSz cx="9144000" cy="5143500" type="screen16x9"/>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928" autoAdjust="0"/>
    <p:restoredTop sz="94687"/>
  </p:normalViewPr>
  <p:slideViewPr>
    <p:cSldViewPr>
      <p:cViewPr varScale="1">
        <p:scale>
          <a:sx n="132" d="100"/>
          <a:sy n="132" d="100"/>
        </p:scale>
        <p:origin x="1494" y="10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7" d="100"/>
          <a:sy n="77" d="100"/>
        </p:scale>
        <p:origin x="4002" y="11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387BA03-5F17-498D-914A-B9D93DC96B0E}"/>
              </a:ext>
            </a:extLst>
          </p:cNvPr>
          <p:cNvSpPr>
            <a:spLocks noGrp="1"/>
          </p:cNvSpPr>
          <p:nvPr>
            <p:ph type="hdr" sz="quarter"/>
          </p:nvPr>
        </p:nvSpPr>
        <p:spPr>
          <a:xfrm>
            <a:off x="2" y="1"/>
            <a:ext cx="2945659" cy="498056"/>
          </a:xfrm>
          <a:prstGeom prst="rect">
            <a:avLst/>
          </a:prstGeom>
        </p:spPr>
        <p:txBody>
          <a:bodyPr vert="horz" lIns="91440" tIns="45720" rIns="91440" bIns="45720" rtlCol="0"/>
          <a:lstStyle>
            <a:lvl1pPr algn="l">
              <a:defRPr sz="1200"/>
            </a:lvl1pPr>
          </a:lstStyle>
          <a:p>
            <a:endParaRPr lang="de-DE" dirty="0"/>
          </a:p>
        </p:txBody>
      </p:sp>
      <p:sp>
        <p:nvSpPr>
          <p:cNvPr id="3" name="Datumsplatzhalter 2">
            <a:extLst>
              <a:ext uri="{FF2B5EF4-FFF2-40B4-BE49-F238E27FC236}">
                <a16:creationId xmlns:a16="http://schemas.microsoft.com/office/drawing/2014/main" id="{9A8CE18D-2CF5-4FA4-8A1D-64A6B5C6BB78}"/>
              </a:ext>
            </a:extLst>
          </p:cNvPr>
          <p:cNvSpPr>
            <a:spLocks noGrp="1"/>
          </p:cNvSpPr>
          <p:nvPr>
            <p:ph type="dt" sz="quarter" idx="1"/>
          </p:nvPr>
        </p:nvSpPr>
        <p:spPr>
          <a:xfrm>
            <a:off x="3850445" y="1"/>
            <a:ext cx="2945659" cy="498056"/>
          </a:xfrm>
          <a:prstGeom prst="rect">
            <a:avLst/>
          </a:prstGeom>
        </p:spPr>
        <p:txBody>
          <a:bodyPr vert="horz" lIns="91440" tIns="45720" rIns="91440" bIns="45720" rtlCol="0"/>
          <a:lstStyle>
            <a:lvl1pPr algn="r">
              <a:defRPr sz="1200"/>
            </a:lvl1pPr>
          </a:lstStyle>
          <a:p>
            <a:endParaRPr lang="de-DE" dirty="0"/>
          </a:p>
        </p:txBody>
      </p:sp>
      <p:sp>
        <p:nvSpPr>
          <p:cNvPr id="4" name="Fußzeilenplatzhalter 3">
            <a:extLst>
              <a:ext uri="{FF2B5EF4-FFF2-40B4-BE49-F238E27FC236}">
                <a16:creationId xmlns:a16="http://schemas.microsoft.com/office/drawing/2014/main" id="{B327A5CF-D4ED-4090-89E9-073D48BBA7EF}"/>
              </a:ext>
            </a:extLst>
          </p:cNvPr>
          <p:cNvSpPr>
            <a:spLocks noGrp="1"/>
          </p:cNvSpPr>
          <p:nvPr>
            <p:ph type="ftr" sz="quarter" idx="2"/>
          </p:nvPr>
        </p:nvSpPr>
        <p:spPr>
          <a:xfrm>
            <a:off x="2" y="9428587"/>
            <a:ext cx="2945659" cy="498054"/>
          </a:xfrm>
          <a:prstGeom prst="rect">
            <a:avLst/>
          </a:prstGeom>
        </p:spPr>
        <p:txBody>
          <a:bodyPr vert="horz" lIns="91440" tIns="45720" rIns="91440" bIns="45720" rtlCol="0" anchor="b"/>
          <a:lstStyle>
            <a:lvl1pPr algn="l">
              <a:defRPr sz="1200"/>
            </a:lvl1pPr>
          </a:lstStyle>
          <a:p>
            <a:endParaRPr lang="de-DE" dirty="0"/>
          </a:p>
        </p:txBody>
      </p:sp>
      <p:sp>
        <p:nvSpPr>
          <p:cNvPr id="5" name="Foliennummernplatzhalter 4">
            <a:extLst>
              <a:ext uri="{FF2B5EF4-FFF2-40B4-BE49-F238E27FC236}">
                <a16:creationId xmlns:a16="http://schemas.microsoft.com/office/drawing/2014/main" id="{E7BCC06A-FB6B-46B4-A0A3-93FD889117EE}"/>
              </a:ext>
            </a:extLst>
          </p:cNvPr>
          <p:cNvSpPr>
            <a:spLocks noGrp="1"/>
          </p:cNvSpPr>
          <p:nvPr>
            <p:ph type="sldNum" sz="quarter" idx="3"/>
          </p:nvPr>
        </p:nvSpPr>
        <p:spPr>
          <a:xfrm>
            <a:off x="3850445" y="9428587"/>
            <a:ext cx="2945659" cy="498054"/>
          </a:xfrm>
          <a:prstGeom prst="rect">
            <a:avLst/>
          </a:prstGeom>
        </p:spPr>
        <p:txBody>
          <a:bodyPr vert="horz" lIns="91440" tIns="45720" rIns="91440" bIns="45720" rtlCol="0" anchor="b"/>
          <a:lstStyle>
            <a:lvl1pPr algn="r">
              <a:defRPr sz="1200"/>
            </a:lvl1pPr>
          </a:lstStyle>
          <a:p>
            <a:endParaRPr lang="de-DE" dirty="0"/>
          </a:p>
        </p:txBody>
      </p:sp>
    </p:spTree>
    <p:extLst>
      <p:ext uri="{BB962C8B-B14F-4D97-AF65-F5344CB8AC3E}">
        <p14:creationId xmlns:p14="http://schemas.microsoft.com/office/powerpoint/2010/main" val="37827027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1"/>
            <a:ext cx="2945659" cy="498056"/>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0445" y="1"/>
            <a:ext cx="2945659" cy="498056"/>
          </a:xfrm>
          <a:prstGeom prst="rect">
            <a:avLst/>
          </a:prstGeom>
        </p:spPr>
        <p:txBody>
          <a:bodyPr vert="horz" lIns="91440" tIns="45720" rIns="91440" bIns="45720" rtlCol="0"/>
          <a:lstStyle>
            <a:lvl1pPr algn="r">
              <a:defRPr sz="1200"/>
            </a:lvl1pPr>
          </a:lstStyle>
          <a:p>
            <a:fld id="{CA09F94A-42D1-4A97-A547-F83DF558DA79}" type="datetimeFigureOut">
              <a:rPr lang="de-DE" smtClean="0"/>
              <a:t>03.12.2023</a:t>
            </a:fld>
            <a:endParaRPr lang="de-DE" dirty="0"/>
          </a:p>
        </p:txBody>
      </p:sp>
      <p:sp>
        <p:nvSpPr>
          <p:cNvPr id="4" name="Folienbildplatzhalter 3"/>
          <p:cNvSpPr>
            <a:spLocks noGrp="1" noRot="1" noChangeAspect="1"/>
          </p:cNvSpPr>
          <p:nvPr>
            <p:ph type="sldImg" idx="2"/>
          </p:nvPr>
        </p:nvSpPr>
        <p:spPr>
          <a:xfrm>
            <a:off x="422275" y="1241425"/>
            <a:ext cx="5953125" cy="3348038"/>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4777196"/>
            <a:ext cx="5438140" cy="3908615"/>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2" y="9428587"/>
            <a:ext cx="2945659" cy="498054"/>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0445" y="9428587"/>
            <a:ext cx="2945659" cy="498054"/>
          </a:xfrm>
          <a:prstGeom prst="rect">
            <a:avLst/>
          </a:prstGeom>
        </p:spPr>
        <p:txBody>
          <a:bodyPr vert="horz" lIns="91440" tIns="45720" rIns="91440" bIns="45720" rtlCol="0" anchor="b"/>
          <a:lstStyle>
            <a:lvl1pPr algn="r">
              <a:defRPr sz="1200"/>
            </a:lvl1pPr>
          </a:lstStyle>
          <a:p>
            <a:fld id="{21EB7503-4080-42E5-8F33-59A998E1F140}" type="slidenum">
              <a:rPr lang="de-DE" smtClean="0"/>
              <a:t>‹Nr.›</a:t>
            </a:fld>
            <a:endParaRPr lang="de-DE" dirty="0"/>
          </a:p>
        </p:txBody>
      </p:sp>
    </p:spTree>
    <p:extLst>
      <p:ext uri="{BB962C8B-B14F-4D97-AF65-F5344CB8AC3E}">
        <p14:creationId xmlns:p14="http://schemas.microsoft.com/office/powerpoint/2010/main" val="848550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21EB7503-4080-42E5-8F33-59A998E1F140}" type="slidenum">
              <a:rPr lang="de-DE" smtClean="0"/>
              <a:t>1</a:t>
            </a:fld>
            <a:endParaRPr lang="de-DE" dirty="0"/>
          </a:p>
        </p:txBody>
      </p:sp>
    </p:spTree>
    <p:extLst>
      <p:ext uri="{BB962C8B-B14F-4D97-AF65-F5344CB8AC3E}">
        <p14:creationId xmlns:p14="http://schemas.microsoft.com/office/powerpoint/2010/main" val="3371527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19"/>
            <a:ext cx="7772400" cy="1102519"/>
          </a:xfrm>
        </p:spPr>
        <p:txBody>
          <a:bodyPr/>
          <a:lstStyle/>
          <a:p>
            <a:r>
              <a:rPr lang="de-DE"/>
              <a:t>Titelmasterformat durch Klicken bearbeiten</a:t>
            </a:r>
          </a:p>
        </p:txBody>
      </p:sp>
      <p:sp>
        <p:nvSpPr>
          <p:cNvPr id="3" name="Untertitel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Tree>
    <p:extLst>
      <p:ext uri="{BB962C8B-B14F-4D97-AF65-F5344CB8AC3E}">
        <p14:creationId xmlns:p14="http://schemas.microsoft.com/office/powerpoint/2010/main" val="1867307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sp>
        <p:nvSpPr>
          <p:cNvPr id="4" name="Rectangle 2"/>
          <p:cNvSpPr txBox="1">
            <a:spLocks noChangeArrowheads="1"/>
          </p:cNvSpPr>
          <p:nvPr userDrawn="1"/>
        </p:nvSpPr>
        <p:spPr>
          <a:xfrm>
            <a:off x="539750" y="971550"/>
            <a:ext cx="8064500" cy="3544888"/>
          </a:xfrm>
          <a:prstGeom prst="rect">
            <a:avLst/>
          </a:prstGeom>
          <a:noFill/>
          <a:ln/>
        </p:spPr>
        <p:txBody>
          <a:bodyPr tIns="144000"/>
          <a:lstStyle>
            <a:lvl1pPr algn="l" rtl="0" eaLnBrk="0" fontAlgn="base" hangingPunct="0">
              <a:spcBef>
                <a:spcPct val="0"/>
              </a:spcBef>
              <a:spcAft>
                <a:spcPct val="0"/>
              </a:spcAft>
              <a:defRPr sz="2000" b="1">
                <a:solidFill>
                  <a:schemeClr val="tx1"/>
                </a:solidFill>
                <a:latin typeface="+mj-lt"/>
                <a:ea typeface="+mj-ea"/>
                <a:cs typeface="+mj-cs"/>
              </a:defRPr>
            </a:lvl1pPr>
            <a:lvl2pPr algn="l" rtl="0" eaLnBrk="0" fontAlgn="base" hangingPunct="0">
              <a:spcBef>
                <a:spcPct val="0"/>
              </a:spcBef>
              <a:spcAft>
                <a:spcPct val="0"/>
              </a:spcAft>
              <a:defRPr sz="2000" b="1">
                <a:solidFill>
                  <a:schemeClr val="tx1"/>
                </a:solidFill>
                <a:latin typeface="Arial-BoldMT" charset="0"/>
              </a:defRPr>
            </a:lvl2pPr>
            <a:lvl3pPr algn="l" rtl="0" eaLnBrk="0" fontAlgn="base" hangingPunct="0">
              <a:spcBef>
                <a:spcPct val="0"/>
              </a:spcBef>
              <a:spcAft>
                <a:spcPct val="0"/>
              </a:spcAft>
              <a:defRPr sz="2000" b="1">
                <a:solidFill>
                  <a:schemeClr val="tx1"/>
                </a:solidFill>
                <a:latin typeface="Arial-BoldMT" charset="0"/>
              </a:defRPr>
            </a:lvl3pPr>
            <a:lvl4pPr algn="l" rtl="0" eaLnBrk="0" fontAlgn="base" hangingPunct="0">
              <a:spcBef>
                <a:spcPct val="0"/>
              </a:spcBef>
              <a:spcAft>
                <a:spcPct val="0"/>
              </a:spcAft>
              <a:defRPr sz="2000" b="1">
                <a:solidFill>
                  <a:schemeClr val="tx1"/>
                </a:solidFill>
                <a:latin typeface="Arial-BoldMT" charset="0"/>
              </a:defRPr>
            </a:lvl4pPr>
            <a:lvl5pPr algn="l" rtl="0" eaLnBrk="0" fontAlgn="base" hangingPunct="0">
              <a:spcBef>
                <a:spcPct val="0"/>
              </a:spcBef>
              <a:spcAft>
                <a:spcPct val="0"/>
              </a:spcAft>
              <a:defRPr sz="2000" b="1">
                <a:solidFill>
                  <a:schemeClr val="tx1"/>
                </a:solidFill>
                <a:latin typeface="Arial-BoldMT" charset="0"/>
              </a:defRPr>
            </a:lvl5pPr>
            <a:lvl6pPr marL="457200" algn="l" rtl="0" fontAlgn="base">
              <a:spcBef>
                <a:spcPct val="0"/>
              </a:spcBef>
              <a:spcAft>
                <a:spcPct val="0"/>
              </a:spcAft>
              <a:defRPr sz="2000" b="1">
                <a:solidFill>
                  <a:schemeClr val="tx1"/>
                </a:solidFill>
                <a:latin typeface="Arial-BoldMT" charset="0"/>
              </a:defRPr>
            </a:lvl6pPr>
            <a:lvl7pPr marL="914400" algn="l" rtl="0" fontAlgn="base">
              <a:spcBef>
                <a:spcPct val="0"/>
              </a:spcBef>
              <a:spcAft>
                <a:spcPct val="0"/>
              </a:spcAft>
              <a:defRPr sz="2000" b="1">
                <a:solidFill>
                  <a:schemeClr val="tx1"/>
                </a:solidFill>
                <a:latin typeface="Arial-BoldMT" charset="0"/>
              </a:defRPr>
            </a:lvl7pPr>
            <a:lvl8pPr marL="1371600" algn="l" rtl="0" fontAlgn="base">
              <a:spcBef>
                <a:spcPct val="0"/>
              </a:spcBef>
              <a:spcAft>
                <a:spcPct val="0"/>
              </a:spcAft>
              <a:defRPr sz="2000" b="1">
                <a:solidFill>
                  <a:schemeClr val="tx1"/>
                </a:solidFill>
                <a:latin typeface="Arial-BoldMT" charset="0"/>
              </a:defRPr>
            </a:lvl8pPr>
            <a:lvl9pPr marL="1828800" algn="l" rtl="0" fontAlgn="base">
              <a:spcBef>
                <a:spcPct val="0"/>
              </a:spcBef>
              <a:spcAft>
                <a:spcPct val="0"/>
              </a:spcAft>
              <a:defRPr sz="2000" b="1">
                <a:solidFill>
                  <a:schemeClr val="tx1"/>
                </a:solidFill>
                <a:latin typeface="Arial-BoldMT" charset="0"/>
              </a:defRPr>
            </a:lvl9pPr>
          </a:lstStyle>
          <a:p>
            <a:pPr>
              <a:defRPr/>
            </a:pPr>
            <a:endParaRPr lang="de-DE" altLang="de-DE" sz="1400" b="0" kern="0" dirty="0"/>
          </a:p>
        </p:txBody>
      </p:sp>
      <p:sp>
        <p:nvSpPr>
          <p:cNvPr id="5" name="Rectangle 2"/>
          <p:cNvSpPr txBox="1">
            <a:spLocks noChangeArrowheads="1"/>
          </p:cNvSpPr>
          <p:nvPr userDrawn="1"/>
        </p:nvSpPr>
        <p:spPr>
          <a:xfrm>
            <a:off x="692150" y="1123950"/>
            <a:ext cx="8064500" cy="3544888"/>
          </a:xfrm>
          <a:prstGeom prst="rect">
            <a:avLst/>
          </a:prstGeom>
          <a:noFill/>
          <a:ln/>
        </p:spPr>
        <p:txBody>
          <a:bodyPr tIns="144000"/>
          <a:lstStyle>
            <a:lvl1pPr algn="l" rtl="0" eaLnBrk="0" fontAlgn="base" hangingPunct="0">
              <a:spcBef>
                <a:spcPct val="0"/>
              </a:spcBef>
              <a:spcAft>
                <a:spcPct val="0"/>
              </a:spcAft>
              <a:defRPr sz="2000" b="1">
                <a:solidFill>
                  <a:schemeClr val="tx1"/>
                </a:solidFill>
                <a:latin typeface="+mj-lt"/>
                <a:ea typeface="+mj-ea"/>
                <a:cs typeface="+mj-cs"/>
              </a:defRPr>
            </a:lvl1pPr>
            <a:lvl2pPr algn="l" rtl="0" eaLnBrk="0" fontAlgn="base" hangingPunct="0">
              <a:spcBef>
                <a:spcPct val="0"/>
              </a:spcBef>
              <a:spcAft>
                <a:spcPct val="0"/>
              </a:spcAft>
              <a:defRPr sz="2000" b="1">
                <a:solidFill>
                  <a:schemeClr val="tx1"/>
                </a:solidFill>
                <a:latin typeface="Arial-BoldMT" charset="0"/>
              </a:defRPr>
            </a:lvl2pPr>
            <a:lvl3pPr algn="l" rtl="0" eaLnBrk="0" fontAlgn="base" hangingPunct="0">
              <a:spcBef>
                <a:spcPct val="0"/>
              </a:spcBef>
              <a:spcAft>
                <a:spcPct val="0"/>
              </a:spcAft>
              <a:defRPr sz="2000" b="1">
                <a:solidFill>
                  <a:schemeClr val="tx1"/>
                </a:solidFill>
                <a:latin typeface="Arial-BoldMT" charset="0"/>
              </a:defRPr>
            </a:lvl3pPr>
            <a:lvl4pPr algn="l" rtl="0" eaLnBrk="0" fontAlgn="base" hangingPunct="0">
              <a:spcBef>
                <a:spcPct val="0"/>
              </a:spcBef>
              <a:spcAft>
                <a:spcPct val="0"/>
              </a:spcAft>
              <a:defRPr sz="2000" b="1">
                <a:solidFill>
                  <a:schemeClr val="tx1"/>
                </a:solidFill>
                <a:latin typeface="Arial-BoldMT" charset="0"/>
              </a:defRPr>
            </a:lvl4pPr>
            <a:lvl5pPr algn="l" rtl="0" eaLnBrk="0" fontAlgn="base" hangingPunct="0">
              <a:spcBef>
                <a:spcPct val="0"/>
              </a:spcBef>
              <a:spcAft>
                <a:spcPct val="0"/>
              </a:spcAft>
              <a:defRPr sz="2000" b="1">
                <a:solidFill>
                  <a:schemeClr val="tx1"/>
                </a:solidFill>
                <a:latin typeface="Arial-BoldMT" charset="0"/>
              </a:defRPr>
            </a:lvl5pPr>
            <a:lvl6pPr marL="457200" algn="l" rtl="0" fontAlgn="base">
              <a:spcBef>
                <a:spcPct val="0"/>
              </a:spcBef>
              <a:spcAft>
                <a:spcPct val="0"/>
              </a:spcAft>
              <a:defRPr sz="2000" b="1">
                <a:solidFill>
                  <a:schemeClr val="tx1"/>
                </a:solidFill>
                <a:latin typeface="Arial-BoldMT" charset="0"/>
              </a:defRPr>
            </a:lvl6pPr>
            <a:lvl7pPr marL="914400" algn="l" rtl="0" fontAlgn="base">
              <a:spcBef>
                <a:spcPct val="0"/>
              </a:spcBef>
              <a:spcAft>
                <a:spcPct val="0"/>
              </a:spcAft>
              <a:defRPr sz="2000" b="1">
                <a:solidFill>
                  <a:schemeClr val="tx1"/>
                </a:solidFill>
                <a:latin typeface="Arial-BoldMT" charset="0"/>
              </a:defRPr>
            </a:lvl7pPr>
            <a:lvl8pPr marL="1371600" algn="l" rtl="0" fontAlgn="base">
              <a:spcBef>
                <a:spcPct val="0"/>
              </a:spcBef>
              <a:spcAft>
                <a:spcPct val="0"/>
              </a:spcAft>
              <a:defRPr sz="2000" b="1">
                <a:solidFill>
                  <a:schemeClr val="tx1"/>
                </a:solidFill>
                <a:latin typeface="Arial-BoldMT" charset="0"/>
              </a:defRPr>
            </a:lvl8pPr>
            <a:lvl9pPr marL="1828800" algn="l" rtl="0" fontAlgn="base">
              <a:spcBef>
                <a:spcPct val="0"/>
              </a:spcBef>
              <a:spcAft>
                <a:spcPct val="0"/>
              </a:spcAft>
              <a:defRPr sz="2000" b="1">
                <a:solidFill>
                  <a:schemeClr val="tx1"/>
                </a:solidFill>
                <a:latin typeface="Arial-BoldMT" charset="0"/>
              </a:defRPr>
            </a:lvl9pPr>
          </a:lstStyle>
          <a:p>
            <a:pPr>
              <a:defRPr/>
            </a:pPr>
            <a:endParaRPr lang="de-DE" altLang="de-DE" sz="1400" b="0" kern="0" dirty="0"/>
          </a:p>
        </p:txBody>
      </p:sp>
    </p:spTree>
    <p:extLst>
      <p:ext uri="{BB962C8B-B14F-4D97-AF65-F5344CB8AC3E}">
        <p14:creationId xmlns:p14="http://schemas.microsoft.com/office/powerpoint/2010/main" val="3726706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a:xfrm>
            <a:off x="251520" y="4754929"/>
            <a:ext cx="2133600" cy="273844"/>
          </a:xfrm>
        </p:spPr>
        <p:txBody>
          <a:bodyPr/>
          <a:lstStyle/>
          <a:p>
            <a:fld id="{173DEA74-00B5-47D9-8303-1231ABFF5FB0}" type="datetimeFigureOut">
              <a:rPr lang="de-DE" smtClean="0"/>
              <a:t>03.12.2023</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57667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noAutofit/>
          </a:bodyPr>
          <a:lstStyle>
            <a:lvl1pPr algn="l">
              <a:defRPr sz="3200" b="1" cap="all"/>
            </a:lvl1pPr>
          </a:lstStyle>
          <a:p>
            <a:r>
              <a:rPr lang="de-DE" dirty="0"/>
              <a:t>Titelmasterformat durch Klicken bearbeiten</a:t>
            </a:r>
          </a:p>
        </p:txBody>
      </p:sp>
      <p:sp>
        <p:nvSpPr>
          <p:cNvPr id="3" name="Textplatzhalt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73DEA74-00B5-47D9-8303-1231ABFF5FB0}" type="datetimeFigureOut">
              <a:rPr lang="de-DE" smtClean="0"/>
              <a:t>03.12.2023</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241991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Inhaltsplatzhalt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2676182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151335"/>
            <a:ext cx="4040188" cy="479822"/>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73DEA74-00B5-47D9-8303-1231ABFF5FB0}" type="datetimeFigureOut">
              <a:rPr lang="de-DE" smtClean="0"/>
              <a:t>03.12.2023</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3389549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73DEA74-00B5-47D9-8303-1231ABFF5FB0}" type="datetimeFigureOut">
              <a:rPr lang="de-DE" smtClean="0"/>
              <a:t>03.12.2023</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422023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73DEA74-00B5-47D9-8303-1231ABFF5FB0}" type="datetimeFigureOut">
              <a:rPr lang="de-DE" smtClean="0"/>
              <a:t>03.12.2023</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3091873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173DEA74-00B5-47D9-8303-1231ABFF5FB0}" type="datetimeFigureOut">
              <a:rPr lang="de-DE" smtClean="0"/>
              <a:t>03.12.2023</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2075329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173DEA74-00B5-47D9-8303-1231ABFF5FB0}" type="datetimeFigureOut">
              <a:rPr lang="de-DE" smtClean="0"/>
              <a:t>03.12.2023</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3F99FCD2-3352-4DBF-825A-FFBBD1C9663C}" type="slidenum">
              <a:rPr lang="de-DE" smtClean="0"/>
              <a:t>‹Nr.›</a:t>
            </a:fld>
            <a:endParaRPr lang="de-DE" dirty="0"/>
          </a:p>
        </p:txBody>
      </p:sp>
    </p:spTree>
    <p:extLst>
      <p:ext uri="{BB962C8B-B14F-4D97-AF65-F5344CB8AC3E}">
        <p14:creationId xmlns:p14="http://schemas.microsoft.com/office/powerpoint/2010/main" val="342178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05978"/>
            <a:ext cx="6707088" cy="857250"/>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73DEA74-00B5-47D9-8303-1231ABFF5FB0}" type="datetimeFigureOut">
              <a:rPr lang="de-DE" smtClean="0"/>
              <a:t>03.12.2023</a:t>
            </a:fld>
            <a:endParaRPr lang="de-DE" dirty="0"/>
          </a:p>
        </p:txBody>
      </p:sp>
      <p:sp>
        <p:nvSpPr>
          <p:cNvPr id="5" name="Fußzeilenplatzhalt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F99FCD2-3352-4DBF-825A-FFBBD1C9663C}" type="slidenum">
              <a:rPr lang="de-DE" smtClean="0"/>
              <a:t>‹Nr.›</a:t>
            </a:fld>
            <a:endParaRPr lang="de-DE" dirty="0"/>
          </a:p>
        </p:txBody>
      </p:sp>
      <p:pic>
        <p:nvPicPr>
          <p:cNvPr id="11" name="Picture 11"/>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7308850" y="268288"/>
            <a:ext cx="1485900"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7"/>
          <p:cNvSpPr txBox="1">
            <a:spLocks noChangeArrowheads="1"/>
          </p:cNvSpPr>
          <p:nvPr userDrawn="1"/>
        </p:nvSpPr>
        <p:spPr bwMode="auto">
          <a:xfrm>
            <a:off x="900113" y="4840288"/>
            <a:ext cx="2087562" cy="255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de-DE"/>
            </a:defPPr>
            <a:lvl1pPr marL="0" algn="l" defTabSz="914400" rtl="0" eaLnBrk="1" latinLnBrk="0" hangingPunct="1">
              <a:defRPr sz="8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de-DE" altLang="de-DE" dirty="0"/>
              <a:t>Präsentationstitel       </a:t>
            </a:r>
            <a:r>
              <a:rPr lang="de-DE" altLang="de-DE" b="0" dirty="0"/>
              <a:t>Ort, Datum</a:t>
            </a:r>
          </a:p>
        </p:txBody>
      </p:sp>
      <p:sp>
        <p:nvSpPr>
          <p:cNvPr id="13" name="Rectangle 8"/>
          <p:cNvSpPr txBox="1">
            <a:spLocks noChangeArrowheads="1"/>
          </p:cNvSpPr>
          <p:nvPr userDrawn="1"/>
        </p:nvSpPr>
        <p:spPr bwMode="auto">
          <a:xfrm>
            <a:off x="539750" y="4840288"/>
            <a:ext cx="288925" cy="255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de-DE"/>
            </a:defPPr>
            <a:lvl1pPr marL="0" algn="l"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ECC6C71F-A237-456A-8D1C-AC82A1F40ECF}" type="slidenum">
              <a:rPr lang="de-DE" altLang="de-DE" smtClean="0"/>
              <a:pPr>
                <a:defRPr/>
              </a:pPr>
              <a:t>‹Nr.›</a:t>
            </a:fld>
            <a:endParaRPr lang="de-DE" altLang="de-DE" dirty="0"/>
          </a:p>
        </p:txBody>
      </p:sp>
      <p:pic>
        <p:nvPicPr>
          <p:cNvPr id="14" name="Grafik 10"/>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4183063"/>
            <a:ext cx="91440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Foliennummernplatzhalter 5"/>
          <p:cNvSpPr txBox="1">
            <a:spLocks/>
          </p:cNvSpPr>
          <p:nvPr userDrawn="1"/>
        </p:nvSpPr>
        <p:spPr>
          <a:xfrm>
            <a:off x="539552" y="4805821"/>
            <a:ext cx="1800200" cy="365125"/>
          </a:xfrm>
          <a:prstGeom prst="rect">
            <a:avLst/>
          </a:prstGeom>
        </p:spPr>
        <p:txBody>
          <a:bodyPr/>
          <a:lstStyle>
            <a:defPPr>
              <a:defRPr lang="de-DE"/>
            </a:defPPr>
            <a:lvl1pPr marL="0" algn="l" defTabSz="914400" rtl="0" eaLnBrk="1" latinLnBrk="0" hangingPunct="1">
              <a:defRPr sz="800" b="1"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9986D5-26EF-4645-AE2C-29DD71F873E9}" type="slidenum">
              <a:rPr lang="de-DE" smtClean="0"/>
              <a:pPr/>
              <a:t>‹Nr.›</a:t>
            </a:fld>
            <a:r>
              <a:rPr lang="de-DE" dirty="0"/>
              <a:t> [Digitale Werkzeuge]</a:t>
            </a:r>
          </a:p>
        </p:txBody>
      </p:sp>
    </p:spTree>
    <p:extLst>
      <p:ext uri="{BB962C8B-B14F-4D97-AF65-F5344CB8AC3E}">
        <p14:creationId xmlns:p14="http://schemas.microsoft.com/office/powerpoint/2010/main" val="3217145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ctr" defTabSz="914400" rtl="0" eaLnBrk="1" latinLnBrk="0" hangingPunct="1">
        <a:spcBef>
          <a:spcPct val="0"/>
        </a:spcBef>
        <a:buNone/>
        <a:defRPr sz="2400" kern="1200">
          <a:solidFill>
            <a:srgbClr val="FF0000"/>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Symbol" panose="05050102010706020507" pitchFamily="18" charset="2"/>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Symbol" panose="05050102010706020507" pitchFamily="18" charset="2"/>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lernraumdesign.de/taskcards/" TargetMode="External"/><Relationship Id="rId2" Type="http://schemas.openxmlformats.org/officeDocument/2006/relationships/hyperlink" Target="https://www.taskcards.de/#/home/cardio"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taskcards.d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539750" y="2679700"/>
            <a:ext cx="8064500" cy="183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de-DE" altLang="de-DE" sz="1200" dirty="0"/>
          </a:p>
        </p:txBody>
      </p:sp>
      <p:sp>
        <p:nvSpPr>
          <p:cNvPr id="2" name="Rechteck 1">
            <a:extLst>
              <a:ext uri="{FF2B5EF4-FFF2-40B4-BE49-F238E27FC236}">
                <a16:creationId xmlns:a16="http://schemas.microsoft.com/office/drawing/2014/main" id="{70C1321F-CE9C-45C0-B5EE-21A86D1B100B}"/>
              </a:ext>
            </a:extLst>
          </p:cNvPr>
          <p:cNvSpPr/>
          <p:nvPr/>
        </p:nvSpPr>
        <p:spPr>
          <a:xfrm>
            <a:off x="647564" y="1419622"/>
            <a:ext cx="7848872" cy="646331"/>
          </a:xfrm>
          <a:prstGeom prst="rect">
            <a:avLst/>
          </a:prstGeom>
        </p:spPr>
        <p:txBody>
          <a:bodyPr wrap="square">
            <a:spAutoFit/>
          </a:bodyPr>
          <a:lstStyle/>
          <a:p>
            <a:pPr algn="ctr"/>
            <a:r>
              <a:rPr lang="de-DE" sz="3600" b="1" dirty="0">
                <a:solidFill>
                  <a:srgbClr val="FF0000"/>
                </a:solidFill>
                <a:latin typeface="Arial" panose="020B0604020202020204" pitchFamily="34" charset="0"/>
                <a:ea typeface="+mj-ea"/>
                <a:cs typeface="Arial" panose="020B0604020202020204" pitchFamily="34" charset="0"/>
              </a:rPr>
              <a:t>Digitale Pinnwand TaskCards</a:t>
            </a:r>
          </a:p>
        </p:txBody>
      </p:sp>
      <p:sp>
        <p:nvSpPr>
          <p:cNvPr id="3" name="Rechteck 2">
            <a:extLst>
              <a:ext uri="{FF2B5EF4-FFF2-40B4-BE49-F238E27FC236}">
                <a16:creationId xmlns:a16="http://schemas.microsoft.com/office/drawing/2014/main" id="{D9D2F02F-8AD5-42BB-9821-7970F17F2474}"/>
              </a:ext>
            </a:extLst>
          </p:cNvPr>
          <p:cNvSpPr/>
          <p:nvPr/>
        </p:nvSpPr>
        <p:spPr>
          <a:xfrm>
            <a:off x="2546610" y="4147106"/>
            <a:ext cx="3743717" cy="369332"/>
          </a:xfrm>
          <a:prstGeom prst="rect">
            <a:avLst/>
          </a:prstGeom>
        </p:spPr>
        <p:txBody>
          <a:bodyPr wrap="none">
            <a:spAutoFit/>
          </a:bodyPr>
          <a:lstStyle/>
          <a:p>
            <a:pPr algn="ctr"/>
            <a:r>
              <a:rPr lang="de-DE" dirty="0"/>
              <a:t>Ralf Schnickmann und Dr. Birgit Worat</a:t>
            </a:r>
          </a:p>
        </p:txBody>
      </p:sp>
    </p:spTree>
    <p:extLst>
      <p:ext uri="{BB962C8B-B14F-4D97-AF65-F5344CB8AC3E}">
        <p14:creationId xmlns:p14="http://schemas.microsoft.com/office/powerpoint/2010/main" val="96867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71729292-0274-7240-BD83-548CD402A854}"/>
              </a:ext>
            </a:extLst>
          </p:cNvPr>
          <p:cNvSpPr/>
          <p:nvPr/>
        </p:nvSpPr>
        <p:spPr>
          <a:xfrm>
            <a:off x="402305" y="198242"/>
            <a:ext cx="3273268" cy="461665"/>
          </a:xfrm>
          <a:prstGeom prst="rect">
            <a:avLst/>
          </a:prstGeom>
        </p:spPr>
        <p:txBody>
          <a:bodyPr wrap="none">
            <a:spAutoFit/>
          </a:bodyPr>
          <a:lstStyle/>
          <a:p>
            <a:r>
              <a:rPr lang="de-DE" sz="2400" b="1" dirty="0">
                <a:solidFill>
                  <a:srgbClr val="FF0000"/>
                </a:solidFill>
                <a:latin typeface="Arial" panose="020B0604020202020204" pitchFamily="34" charset="0"/>
                <a:ea typeface="+mj-ea"/>
                <a:cs typeface="Arial" panose="020B0604020202020204" pitchFamily="34" charset="0"/>
              </a:rPr>
              <a:t>Pinnwand TaskCards</a:t>
            </a:r>
          </a:p>
        </p:txBody>
      </p:sp>
      <p:sp>
        <p:nvSpPr>
          <p:cNvPr id="4" name="Textfeld 3">
            <a:extLst>
              <a:ext uri="{FF2B5EF4-FFF2-40B4-BE49-F238E27FC236}">
                <a16:creationId xmlns:a16="http://schemas.microsoft.com/office/drawing/2014/main" id="{B6793A70-E371-8E41-89B8-22966E818315}"/>
              </a:ext>
            </a:extLst>
          </p:cNvPr>
          <p:cNvSpPr txBox="1"/>
          <p:nvPr/>
        </p:nvSpPr>
        <p:spPr>
          <a:xfrm>
            <a:off x="402305" y="659907"/>
            <a:ext cx="7560840" cy="1200329"/>
          </a:xfrm>
          <a:prstGeom prst="rect">
            <a:avLst/>
          </a:prstGeom>
          <a:noFill/>
        </p:spPr>
        <p:txBody>
          <a:bodyPr wrap="square">
            <a:spAutoFit/>
          </a:bodyPr>
          <a:lstStyle/>
          <a:p>
            <a:r>
              <a:rPr lang="de-DE" b="1" dirty="0"/>
              <a:t>Unterrichtseinsatz: </a:t>
            </a:r>
            <a:r>
              <a:rPr lang="de-DE" dirty="0"/>
              <a:t>Board für kollaborative Arbeitsaufgaben, Materialsammlungen, Strukturierung von Unterrichtplanungen, Markt der Möglichkeiten usw.</a:t>
            </a:r>
          </a:p>
          <a:p>
            <a:r>
              <a:rPr lang="de-DE" b="1" dirty="0"/>
              <a:t>Beispiel: </a:t>
            </a:r>
          </a:p>
        </p:txBody>
      </p:sp>
      <p:pic>
        <p:nvPicPr>
          <p:cNvPr id="6" name="Grafik 5">
            <a:extLst>
              <a:ext uri="{FF2B5EF4-FFF2-40B4-BE49-F238E27FC236}">
                <a16:creationId xmlns:a16="http://schemas.microsoft.com/office/drawing/2014/main" id="{22601A89-CFA2-4E79-7EA5-9F454AF24C01}"/>
              </a:ext>
            </a:extLst>
          </p:cNvPr>
          <p:cNvPicPr>
            <a:picLocks noChangeAspect="1"/>
          </p:cNvPicPr>
          <p:nvPr/>
        </p:nvPicPr>
        <p:blipFill>
          <a:blip r:embed="rId2"/>
          <a:stretch>
            <a:fillRect/>
          </a:stretch>
        </p:blipFill>
        <p:spPr>
          <a:xfrm>
            <a:off x="755576" y="1783701"/>
            <a:ext cx="1944216" cy="328244"/>
          </a:xfrm>
          <a:prstGeom prst="rect">
            <a:avLst/>
          </a:prstGeom>
        </p:spPr>
      </p:pic>
      <p:pic>
        <p:nvPicPr>
          <p:cNvPr id="8" name="Grafik 7">
            <a:extLst>
              <a:ext uri="{FF2B5EF4-FFF2-40B4-BE49-F238E27FC236}">
                <a16:creationId xmlns:a16="http://schemas.microsoft.com/office/drawing/2014/main" id="{FE138AB6-6D9C-7655-766E-F18DA5ACD718}"/>
              </a:ext>
            </a:extLst>
          </p:cNvPr>
          <p:cNvPicPr>
            <a:picLocks noChangeAspect="1"/>
          </p:cNvPicPr>
          <p:nvPr/>
        </p:nvPicPr>
        <p:blipFill>
          <a:blip r:embed="rId3"/>
          <a:stretch>
            <a:fillRect/>
          </a:stretch>
        </p:blipFill>
        <p:spPr>
          <a:xfrm>
            <a:off x="755576" y="2111945"/>
            <a:ext cx="8068141" cy="2453497"/>
          </a:xfrm>
          <a:prstGeom prst="rect">
            <a:avLst/>
          </a:prstGeom>
        </p:spPr>
      </p:pic>
    </p:spTree>
    <p:extLst>
      <p:ext uri="{BB962C8B-B14F-4D97-AF65-F5344CB8AC3E}">
        <p14:creationId xmlns:p14="http://schemas.microsoft.com/office/powerpoint/2010/main" val="278526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71729292-0274-7240-BD83-548CD402A854}"/>
              </a:ext>
            </a:extLst>
          </p:cNvPr>
          <p:cNvSpPr/>
          <p:nvPr/>
        </p:nvSpPr>
        <p:spPr>
          <a:xfrm>
            <a:off x="402305" y="198242"/>
            <a:ext cx="3273268" cy="461665"/>
          </a:xfrm>
          <a:prstGeom prst="rect">
            <a:avLst/>
          </a:prstGeom>
        </p:spPr>
        <p:txBody>
          <a:bodyPr wrap="none">
            <a:spAutoFit/>
          </a:bodyPr>
          <a:lstStyle/>
          <a:p>
            <a:r>
              <a:rPr lang="de-DE" sz="2400" b="1" dirty="0">
                <a:solidFill>
                  <a:srgbClr val="FF0000"/>
                </a:solidFill>
                <a:latin typeface="Arial" panose="020B0604020202020204" pitchFamily="34" charset="0"/>
                <a:ea typeface="+mj-ea"/>
                <a:cs typeface="Arial" panose="020B0604020202020204" pitchFamily="34" charset="0"/>
              </a:rPr>
              <a:t>Pinnwand TaskCards</a:t>
            </a:r>
          </a:p>
        </p:txBody>
      </p:sp>
      <p:sp>
        <p:nvSpPr>
          <p:cNvPr id="3" name="Rechteck 2">
            <a:extLst>
              <a:ext uri="{FF2B5EF4-FFF2-40B4-BE49-F238E27FC236}">
                <a16:creationId xmlns:a16="http://schemas.microsoft.com/office/drawing/2014/main" id="{E9681379-3710-2748-BA83-4BFF89B55D13}"/>
              </a:ext>
            </a:extLst>
          </p:cNvPr>
          <p:cNvSpPr/>
          <p:nvPr/>
        </p:nvSpPr>
        <p:spPr>
          <a:xfrm>
            <a:off x="539552" y="860925"/>
            <a:ext cx="7848872" cy="2031325"/>
          </a:xfrm>
          <a:prstGeom prst="rect">
            <a:avLst/>
          </a:prstGeom>
        </p:spPr>
        <p:txBody>
          <a:bodyPr wrap="square">
            <a:spAutoFit/>
          </a:bodyPr>
          <a:lstStyle/>
          <a:p>
            <a:pPr marL="285750" indent="-285750">
              <a:buFont typeface="Arial" panose="020B0604020202020204" pitchFamily="34" charset="0"/>
              <a:buChar char="•"/>
            </a:pPr>
            <a:r>
              <a:rPr lang="de-DE" dirty="0"/>
              <a:t>Alternative zu Padlet. Bietet den gleichen (eher größeren) Funktionsumfang.</a:t>
            </a:r>
          </a:p>
          <a:p>
            <a:pPr marL="285750" indent="-285750">
              <a:buFont typeface="Arial" panose="020B0604020202020204" pitchFamily="34" charset="0"/>
              <a:buChar char="•"/>
            </a:pPr>
            <a:r>
              <a:rPr lang="de-DE" dirty="0"/>
              <a:t>Deutsche Firma - ist DSGVO konform (Unterschied zu Padlet!)</a:t>
            </a:r>
          </a:p>
          <a:p>
            <a:pPr marL="285750" indent="-285750">
              <a:buFont typeface="Arial" panose="020B0604020202020204" pitchFamily="34" charset="0"/>
              <a:buChar char="•"/>
            </a:pPr>
            <a:r>
              <a:rPr lang="de-DE" dirty="0"/>
              <a:t>Bestehende Padlets können in TaskCards übernommen werden.</a:t>
            </a:r>
            <a:br>
              <a:rPr lang="de-DE" dirty="0"/>
            </a:br>
            <a:r>
              <a:rPr lang="de-DE" dirty="0">
                <a:hlinkClick r:id="rId2"/>
              </a:rPr>
              <a:t>https://www.taskcards.de/#/home/cardio</a:t>
            </a:r>
            <a:endParaRPr lang="de-DE" dirty="0"/>
          </a:p>
          <a:p>
            <a:pPr marL="285750" indent="-285750">
              <a:buFont typeface="Arial" panose="020B0604020202020204" pitchFamily="34" charset="0"/>
              <a:buChar char="•"/>
            </a:pPr>
            <a:r>
              <a:rPr lang="de-DE" dirty="0"/>
              <a:t>Infos zu TaskCards:</a:t>
            </a:r>
            <a:br>
              <a:rPr lang="de-DE" dirty="0"/>
            </a:br>
            <a:r>
              <a:rPr lang="de-DE" dirty="0">
                <a:hlinkClick r:id="rId3"/>
              </a:rPr>
              <a:t>https://lernraumdesign.de/taskcards/</a:t>
            </a:r>
            <a:endParaRPr lang="de-DE" dirty="0"/>
          </a:p>
          <a:p>
            <a:r>
              <a:rPr lang="de-DE" dirty="0"/>
              <a:t>      </a:t>
            </a:r>
          </a:p>
        </p:txBody>
      </p:sp>
    </p:spTree>
    <p:extLst>
      <p:ext uri="{BB962C8B-B14F-4D97-AF65-F5344CB8AC3E}">
        <p14:creationId xmlns:p14="http://schemas.microsoft.com/office/powerpoint/2010/main" val="2818666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984A909-36DD-6843-B3CA-B8D6BD699628}"/>
              </a:ext>
            </a:extLst>
          </p:cNvPr>
          <p:cNvSpPr/>
          <p:nvPr/>
        </p:nvSpPr>
        <p:spPr>
          <a:xfrm>
            <a:off x="402305" y="198242"/>
            <a:ext cx="3273268" cy="461665"/>
          </a:xfrm>
          <a:prstGeom prst="rect">
            <a:avLst/>
          </a:prstGeom>
        </p:spPr>
        <p:txBody>
          <a:bodyPr wrap="none">
            <a:spAutoFit/>
          </a:bodyPr>
          <a:lstStyle/>
          <a:p>
            <a:r>
              <a:rPr lang="de-DE" sz="2400" b="1" dirty="0">
                <a:solidFill>
                  <a:srgbClr val="FF0000"/>
                </a:solidFill>
                <a:latin typeface="Arial" panose="020B0604020202020204" pitchFamily="34" charset="0"/>
                <a:ea typeface="+mj-ea"/>
                <a:cs typeface="Arial" panose="020B0604020202020204" pitchFamily="34" charset="0"/>
              </a:rPr>
              <a:t>Pinnwand TaskCards</a:t>
            </a:r>
          </a:p>
        </p:txBody>
      </p:sp>
      <p:sp>
        <p:nvSpPr>
          <p:cNvPr id="4" name="Rechteck 3">
            <a:extLst>
              <a:ext uri="{FF2B5EF4-FFF2-40B4-BE49-F238E27FC236}">
                <a16:creationId xmlns:a16="http://schemas.microsoft.com/office/drawing/2014/main" id="{FB401550-7E92-6C4F-96B4-33066D339B72}"/>
              </a:ext>
            </a:extLst>
          </p:cNvPr>
          <p:cNvSpPr/>
          <p:nvPr/>
        </p:nvSpPr>
        <p:spPr>
          <a:xfrm>
            <a:off x="539552" y="472797"/>
            <a:ext cx="7776864" cy="3600986"/>
          </a:xfrm>
          <a:prstGeom prst="rect">
            <a:avLst/>
          </a:prstGeom>
        </p:spPr>
        <p:txBody>
          <a:bodyPr wrap="square">
            <a:spAutoFit/>
          </a:bodyPr>
          <a:lstStyle/>
          <a:p>
            <a:endParaRPr lang="de-DE" dirty="0"/>
          </a:p>
          <a:p>
            <a:r>
              <a:rPr lang="de-DE" b="1" dirty="0"/>
              <a:t>Aufgabe: </a:t>
            </a:r>
          </a:p>
          <a:p>
            <a:pPr marL="342900" indent="-342900">
              <a:buFont typeface="+mj-lt"/>
              <a:buAutoNum type="arabicParenR"/>
            </a:pPr>
            <a:r>
              <a:rPr lang="de-DE" dirty="0"/>
              <a:t>Erstellen Sie einen Post zu folgender </a:t>
            </a:r>
            <a:r>
              <a:rPr lang="de-DE" dirty="0" err="1"/>
              <a:t>TaskCard</a:t>
            </a:r>
            <a:r>
              <a:rPr lang="de-DE" dirty="0"/>
              <a:t>. </a:t>
            </a:r>
            <a:br>
              <a:rPr lang="de-DE" dirty="0"/>
            </a:br>
            <a:r>
              <a:rPr lang="de-DE" dirty="0"/>
              <a:t>Link: </a:t>
            </a:r>
            <a:r>
              <a:rPr lang="de-DE" sz="2400" dirty="0">
                <a:highlight>
                  <a:srgbClr val="FFFF00"/>
                </a:highlight>
              </a:rPr>
              <a:t>neu erzeugen</a:t>
            </a:r>
          </a:p>
          <a:p>
            <a:r>
              <a:rPr lang="de-DE" dirty="0"/>
              <a:t>       QR-Code </a:t>
            </a:r>
            <a:r>
              <a:rPr lang="de-DE" sz="2400" dirty="0">
                <a:highlight>
                  <a:srgbClr val="FFFF00"/>
                </a:highlight>
              </a:rPr>
              <a:t>neu erzeugen</a:t>
            </a:r>
          </a:p>
          <a:p>
            <a:endParaRPr lang="de-DE" dirty="0"/>
          </a:p>
          <a:p>
            <a:endParaRPr lang="de-DE" dirty="0"/>
          </a:p>
          <a:p>
            <a:endParaRPr lang="de-DE" dirty="0"/>
          </a:p>
          <a:p>
            <a:endParaRPr lang="de-DE" dirty="0"/>
          </a:p>
          <a:p>
            <a:endParaRPr lang="de-DE" dirty="0"/>
          </a:p>
          <a:p>
            <a:endParaRPr lang="de-DE" dirty="0"/>
          </a:p>
          <a:p>
            <a:pPr marL="342900" indent="-342900">
              <a:buFont typeface="+mj-lt"/>
              <a:buAutoNum type="arabicParenR" startAt="2"/>
            </a:pPr>
            <a:r>
              <a:rPr lang="de-DE" dirty="0"/>
              <a:t>Probieren Sie die verschiedenen Posts (Bild, Link, Dokument usw. aus)</a:t>
            </a:r>
          </a:p>
        </p:txBody>
      </p:sp>
    </p:spTree>
    <p:extLst>
      <p:ext uri="{BB962C8B-B14F-4D97-AF65-F5344CB8AC3E}">
        <p14:creationId xmlns:p14="http://schemas.microsoft.com/office/powerpoint/2010/main" val="3743450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984A909-36DD-6843-B3CA-B8D6BD699628}"/>
              </a:ext>
            </a:extLst>
          </p:cNvPr>
          <p:cNvSpPr/>
          <p:nvPr/>
        </p:nvSpPr>
        <p:spPr>
          <a:xfrm>
            <a:off x="402305" y="198242"/>
            <a:ext cx="3273268" cy="461665"/>
          </a:xfrm>
          <a:prstGeom prst="rect">
            <a:avLst/>
          </a:prstGeom>
        </p:spPr>
        <p:txBody>
          <a:bodyPr wrap="none">
            <a:spAutoFit/>
          </a:bodyPr>
          <a:lstStyle/>
          <a:p>
            <a:r>
              <a:rPr lang="de-DE" sz="2400" b="1" dirty="0">
                <a:solidFill>
                  <a:srgbClr val="FF0000"/>
                </a:solidFill>
                <a:latin typeface="Arial" panose="020B0604020202020204" pitchFamily="34" charset="0"/>
                <a:ea typeface="+mj-ea"/>
                <a:cs typeface="Arial" panose="020B0604020202020204" pitchFamily="34" charset="0"/>
              </a:rPr>
              <a:t>Pinnwand TaskCards</a:t>
            </a:r>
          </a:p>
        </p:txBody>
      </p:sp>
      <p:sp>
        <p:nvSpPr>
          <p:cNvPr id="4" name="Rechteck 3">
            <a:extLst>
              <a:ext uri="{FF2B5EF4-FFF2-40B4-BE49-F238E27FC236}">
                <a16:creationId xmlns:a16="http://schemas.microsoft.com/office/drawing/2014/main" id="{FB401550-7E92-6C4F-96B4-33066D339B72}"/>
              </a:ext>
            </a:extLst>
          </p:cNvPr>
          <p:cNvSpPr/>
          <p:nvPr/>
        </p:nvSpPr>
        <p:spPr>
          <a:xfrm>
            <a:off x="611560" y="699543"/>
            <a:ext cx="7776864" cy="4247317"/>
          </a:xfrm>
          <a:prstGeom prst="rect">
            <a:avLst/>
          </a:prstGeom>
        </p:spPr>
        <p:txBody>
          <a:bodyPr wrap="square">
            <a:spAutoFit/>
          </a:bodyPr>
          <a:lstStyle/>
          <a:p>
            <a:r>
              <a:rPr lang="de-DE" dirty="0"/>
              <a:t>Link: </a:t>
            </a:r>
            <a:r>
              <a:rPr lang="de-DE" dirty="0">
                <a:hlinkClick r:id="rId2"/>
              </a:rPr>
              <a:t>https://taskcards.de</a:t>
            </a:r>
            <a:endParaRPr lang="de-DE" dirty="0"/>
          </a:p>
          <a:p>
            <a:endParaRPr lang="de-DE" dirty="0"/>
          </a:p>
          <a:p>
            <a:r>
              <a:rPr lang="de-DE" dirty="0"/>
              <a:t>Aufgabe: </a:t>
            </a:r>
          </a:p>
          <a:p>
            <a:pPr marL="342900" indent="-342900">
              <a:buFont typeface="+mj-lt"/>
              <a:buAutoNum type="arabicParenR"/>
            </a:pPr>
            <a:r>
              <a:rPr lang="de-DE" dirty="0"/>
              <a:t>Erstellen Sie sich einen user.</a:t>
            </a:r>
          </a:p>
          <a:p>
            <a:pPr marL="342900" indent="-342900">
              <a:buFont typeface="+mj-lt"/>
              <a:buAutoNum type="arabicParenR"/>
            </a:pPr>
            <a:r>
              <a:rPr lang="de-DE" dirty="0"/>
              <a:t>Erstellen Sie eine Pinnwand.</a:t>
            </a:r>
          </a:p>
          <a:p>
            <a:pPr marL="342900" indent="-342900">
              <a:buFont typeface="+mj-lt"/>
              <a:buAutoNum type="arabicParenR"/>
            </a:pPr>
            <a:r>
              <a:rPr lang="de-DE" dirty="0"/>
              <a:t>Wählen Sie die Einstellungen im Popup „Pinnwand erstellen“.</a:t>
            </a:r>
          </a:p>
          <a:p>
            <a:pPr marL="342900" indent="-342900">
              <a:buFont typeface="+mj-lt"/>
              <a:buAutoNum type="arabicParenR"/>
            </a:pPr>
            <a:r>
              <a:rPr lang="de-DE" dirty="0"/>
              <a:t>Klicken Sie auf „Teilen“ </a:t>
            </a:r>
            <a:r>
              <a:rPr lang="de-DE" dirty="0">
                <a:sym typeface="Wingdings" panose="05000000000000000000" pitchFamily="2" charset="2"/>
              </a:rPr>
              <a:t> neue Berechtigung</a:t>
            </a:r>
            <a:br>
              <a:rPr lang="de-DE" dirty="0">
                <a:sym typeface="Wingdings" panose="05000000000000000000" pitchFamily="2" charset="2"/>
              </a:rPr>
            </a:br>
            <a:r>
              <a:rPr lang="de-DE" dirty="0">
                <a:sym typeface="Wingdings" panose="05000000000000000000" pitchFamily="2" charset="2"/>
              </a:rPr>
              <a:t>und w</a:t>
            </a:r>
            <a:r>
              <a:rPr lang="de-DE" dirty="0"/>
              <a:t>ählen Sie die Einstellungen im Popup „Berechtigung erstellen“.</a:t>
            </a:r>
          </a:p>
          <a:p>
            <a:pPr marL="342900" indent="-342900">
              <a:buFont typeface="+mj-lt"/>
              <a:buAutoNum type="arabicParenR"/>
            </a:pPr>
            <a:r>
              <a:rPr lang="de-DE" dirty="0"/>
              <a:t>Kopieren Sie den Link in die Zwischenablage und lassen Sie sich den QR-Code anzeigen.</a:t>
            </a:r>
          </a:p>
          <a:p>
            <a:pPr marL="342900" indent="-342900">
              <a:buFont typeface="+mj-lt"/>
              <a:buAutoNum type="arabicParenR"/>
            </a:pPr>
            <a:r>
              <a:rPr lang="de-DE" dirty="0"/>
              <a:t>Geben Sie den Link oder den QR-Code an eine Kollegin oder Kollegen und lassen Sie sie in die Pinnwand schreiben.</a:t>
            </a:r>
            <a:br>
              <a:rPr lang="de-DE" dirty="0"/>
            </a:br>
            <a:r>
              <a:rPr lang="de-DE" dirty="0"/>
              <a:t>Tipp: Links kürzen mit </a:t>
            </a:r>
            <a:r>
              <a:rPr lang="de-DE" b="1" dirty="0"/>
              <a:t>t1p.de</a:t>
            </a:r>
          </a:p>
          <a:p>
            <a:pPr marL="342900" indent="-342900">
              <a:buFont typeface="+mj-lt"/>
              <a:buAutoNum type="arabicParenR"/>
            </a:pPr>
            <a:r>
              <a:rPr lang="de-DE" dirty="0"/>
              <a:t>Erstellen Sie eine Bilddatei und speichern Sie diese.</a:t>
            </a:r>
          </a:p>
          <a:p>
            <a:pPr marL="342900" indent="-342900">
              <a:buFont typeface="+mj-lt"/>
              <a:buAutoNum type="arabicParenR"/>
            </a:pPr>
            <a:endParaRPr lang="de-DE" dirty="0"/>
          </a:p>
        </p:txBody>
      </p:sp>
    </p:spTree>
    <p:extLst>
      <p:ext uri="{BB962C8B-B14F-4D97-AF65-F5344CB8AC3E}">
        <p14:creationId xmlns:p14="http://schemas.microsoft.com/office/powerpoint/2010/main" val="3060781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984A909-36DD-6843-B3CA-B8D6BD699628}"/>
              </a:ext>
            </a:extLst>
          </p:cNvPr>
          <p:cNvSpPr/>
          <p:nvPr/>
        </p:nvSpPr>
        <p:spPr>
          <a:xfrm>
            <a:off x="402305" y="198242"/>
            <a:ext cx="3273268" cy="461665"/>
          </a:xfrm>
          <a:prstGeom prst="rect">
            <a:avLst/>
          </a:prstGeom>
        </p:spPr>
        <p:txBody>
          <a:bodyPr wrap="none">
            <a:spAutoFit/>
          </a:bodyPr>
          <a:lstStyle/>
          <a:p>
            <a:r>
              <a:rPr lang="de-DE" sz="2400" b="1" dirty="0">
                <a:solidFill>
                  <a:srgbClr val="FF0000"/>
                </a:solidFill>
                <a:latin typeface="Arial" panose="020B0604020202020204" pitchFamily="34" charset="0"/>
                <a:ea typeface="+mj-ea"/>
                <a:cs typeface="Arial" panose="020B0604020202020204" pitchFamily="34" charset="0"/>
              </a:rPr>
              <a:t>Pinnwand TaskCards</a:t>
            </a:r>
          </a:p>
        </p:txBody>
      </p:sp>
      <p:sp>
        <p:nvSpPr>
          <p:cNvPr id="4" name="Rechteck 3">
            <a:extLst>
              <a:ext uri="{FF2B5EF4-FFF2-40B4-BE49-F238E27FC236}">
                <a16:creationId xmlns:a16="http://schemas.microsoft.com/office/drawing/2014/main" id="{FB401550-7E92-6C4F-96B4-33066D339B72}"/>
              </a:ext>
            </a:extLst>
          </p:cNvPr>
          <p:cNvSpPr/>
          <p:nvPr/>
        </p:nvSpPr>
        <p:spPr>
          <a:xfrm>
            <a:off x="611560" y="771550"/>
            <a:ext cx="7776864" cy="1477328"/>
          </a:xfrm>
          <a:prstGeom prst="rect">
            <a:avLst/>
          </a:prstGeom>
        </p:spPr>
        <p:txBody>
          <a:bodyPr wrap="square">
            <a:spAutoFit/>
          </a:bodyPr>
          <a:lstStyle/>
          <a:p>
            <a:r>
              <a:rPr lang="de-DE" dirty="0"/>
              <a:t>Tipp: </a:t>
            </a:r>
          </a:p>
          <a:p>
            <a:r>
              <a:rPr lang="de-DE" dirty="0"/>
              <a:t>Dieses Medium sollte im Unterricht eingeführt werden bevor man die erste inhaltlich relevante Taskcard mit den Schülerinnen und Schülern erstellt. Beispielsweise kann man mit der Klasse an einem unabhängigen Thema den Umgang üben (Urlaubsplanung, …).</a:t>
            </a:r>
          </a:p>
        </p:txBody>
      </p:sp>
    </p:spTree>
    <p:extLst>
      <p:ext uri="{BB962C8B-B14F-4D97-AF65-F5344CB8AC3E}">
        <p14:creationId xmlns:p14="http://schemas.microsoft.com/office/powerpoint/2010/main" val="442328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984A909-36DD-6843-B3CA-B8D6BD699628}"/>
              </a:ext>
            </a:extLst>
          </p:cNvPr>
          <p:cNvSpPr/>
          <p:nvPr/>
        </p:nvSpPr>
        <p:spPr>
          <a:xfrm>
            <a:off x="402305" y="198242"/>
            <a:ext cx="3273268" cy="461665"/>
          </a:xfrm>
          <a:prstGeom prst="rect">
            <a:avLst/>
          </a:prstGeom>
        </p:spPr>
        <p:txBody>
          <a:bodyPr wrap="none">
            <a:spAutoFit/>
          </a:bodyPr>
          <a:lstStyle/>
          <a:p>
            <a:r>
              <a:rPr lang="de-DE" sz="2400" b="1" dirty="0">
                <a:solidFill>
                  <a:srgbClr val="FF0000"/>
                </a:solidFill>
                <a:latin typeface="Arial" panose="020B0604020202020204" pitchFamily="34" charset="0"/>
                <a:ea typeface="+mj-ea"/>
                <a:cs typeface="Arial" panose="020B0604020202020204" pitchFamily="34" charset="0"/>
              </a:rPr>
              <a:t>Pinnwand TaskCards</a:t>
            </a:r>
          </a:p>
        </p:txBody>
      </p:sp>
      <p:sp>
        <p:nvSpPr>
          <p:cNvPr id="4" name="Rechteck 3">
            <a:extLst>
              <a:ext uri="{FF2B5EF4-FFF2-40B4-BE49-F238E27FC236}">
                <a16:creationId xmlns:a16="http://schemas.microsoft.com/office/drawing/2014/main" id="{FB401550-7E92-6C4F-96B4-33066D339B72}"/>
              </a:ext>
            </a:extLst>
          </p:cNvPr>
          <p:cNvSpPr/>
          <p:nvPr/>
        </p:nvSpPr>
        <p:spPr>
          <a:xfrm>
            <a:off x="611560" y="699543"/>
            <a:ext cx="7776864" cy="923330"/>
          </a:xfrm>
          <a:prstGeom prst="rect">
            <a:avLst/>
          </a:prstGeom>
        </p:spPr>
        <p:txBody>
          <a:bodyPr wrap="square">
            <a:spAutoFit/>
          </a:bodyPr>
          <a:lstStyle/>
          <a:p>
            <a:r>
              <a:rPr lang="de-DE" dirty="0"/>
              <a:t>…als Kanban-Board</a:t>
            </a:r>
          </a:p>
          <a:p>
            <a:endParaRPr lang="de-DE" dirty="0"/>
          </a:p>
          <a:p>
            <a:endParaRPr lang="de-DE" dirty="0"/>
          </a:p>
        </p:txBody>
      </p:sp>
      <p:pic>
        <p:nvPicPr>
          <p:cNvPr id="5" name="Grafik 4">
            <a:extLst>
              <a:ext uri="{FF2B5EF4-FFF2-40B4-BE49-F238E27FC236}">
                <a16:creationId xmlns:a16="http://schemas.microsoft.com/office/drawing/2014/main" id="{1E2F687C-0F92-6952-EBDE-8B7A2D6A1F1D}"/>
              </a:ext>
            </a:extLst>
          </p:cNvPr>
          <p:cNvPicPr>
            <a:picLocks noChangeAspect="1"/>
          </p:cNvPicPr>
          <p:nvPr/>
        </p:nvPicPr>
        <p:blipFill>
          <a:blip r:embed="rId2"/>
          <a:stretch>
            <a:fillRect/>
          </a:stretch>
        </p:blipFill>
        <p:spPr>
          <a:xfrm>
            <a:off x="971600" y="1203598"/>
            <a:ext cx="3138289" cy="1230816"/>
          </a:xfrm>
          <a:prstGeom prst="rect">
            <a:avLst/>
          </a:prstGeom>
          <a:ln>
            <a:solidFill>
              <a:schemeClr val="accent1"/>
            </a:solidFill>
          </a:ln>
        </p:spPr>
      </p:pic>
      <p:pic>
        <p:nvPicPr>
          <p:cNvPr id="7" name="Grafik 6">
            <a:extLst>
              <a:ext uri="{FF2B5EF4-FFF2-40B4-BE49-F238E27FC236}">
                <a16:creationId xmlns:a16="http://schemas.microsoft.com/office/drawing/2014/main" id="{02C4B934-6D1E-BBAE-178A-DAD2FADE0E5D}"/>
              </a:ext>
            </a:extLst>
          </p:cNvPr>
          <p:cNvPicPr>
            <a:picLocks noChangeAspect="1"/>
          </p:cNvPicPr>
          <p:nvPr/>
        </p:nvPicPr>
        <p:blipFill>
          <a:blip r:embed="rId3"/>
          <a:stretch>
            <a:fillRect/>
          </a:stretch>
        </p:blipFill>
        <p:spPr>
          <a:xfrm>
            <a:off x="1115616" y="2571750"/>
            <a:ext cx="7380312" cy="1503003"/>
          </a:xfrm>
          <a:prstGeom prst="rect">
            <a:avLst/>
          </a:prstGeom>
        </p:spPr>
      </p:pic>
    </p:spTree>
    <p:extLst>
      <p:ext uri="{BB962C8B-B14F-4D97-AF65-F5344CB8AC3E}">
        <p14:creationId xmlns:p14="http://schemas.microsoft.com/office/powerpoint/2010/main" val="2701809693"/>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283</Words>
  <Application>Microsoft Office PowerPoint</Application>
  <PresentationFormat>Bildschirmpräsentation (16:9)</PresentationFormat>
  <Paragraphs>40</Paragraphs>
  <Slides>7</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Arial</vt:lpstr>
      <vt:lpstr>Calibri</vt:lpstr>
      <vt:lpstr>Symbol</vt:lpstr>
      <vt:lpstr>Wingdings</vt: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Bezirksregierung Düsseldorf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dc:creator>
  <cp:lastModifiedBy>Birgit Worat</cp:lastModifiedBy>
  <cp:revision>205</cp:revision>
  <cp:lastPrinted>2019-05-20T19:46:51Z</cp:lastPrinted>
  <dcterms:created xsi:type="dcterms:W3CDTF">2016-02-26T10:40:21Z</dcterms:created>
  <dcterms:modified xsi:type="dcterms:W3CDTF">2023-12-03T14:11:59Z</dcterms:modified>
</cp:coreProperties>
</file>