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62" r:id="rId3"/>
    <p:sldId id="263" r:id="rId4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 autoAdjust="0"/>
  </p:normalViewPr>
  <p:slideViewPr>
    <p:cSldViewPr>
      <p:cViewPr varScale="1">
        <p:scale>
          <a:sx n="135" d="100"/>
          <a:sy n="135" d="100"/>
        </p:scale>
        <p:origin x="140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66125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06.10.2025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sen.ihk24.de/blob/eihk24/produktmarken/Aus-_und_Weiterbildung/downloads/2096944/5495179ca2bae65faa82f0de7eb6af4c/Merkblatt_zur_Abschlusspruefung_in_den_IT_Berufen-data.pdf" TargetMode="External"/><Relationship Id="rId2" Type="http://schemas.openxmlformats.org/officeDocument/2006/relationships/hyperlink" Target="https://t1p.de/t2a7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itly.com/" TargetMode="External"/><Relationship Id="rId2" Type="http://schemas.openxmlformats.org/officeDocument/2006/relationships/hyperlink" Target="https://t1p.de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kurzelinks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9966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URL Shortener t1p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2897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URL Shortener t1p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44D3412-B623-6A44-B794-086AD9414D59}"/>
              </a:ext>
            </a:extLst>
          </p:cNvPr>
          <p:cNvSpPr/>
          <p:nvPr/>
        </p:nvSpPr>
        <p:spPr>
          <a:xfrm>
            <a:off x="419830" y="843558"/>
            <a:ext cx="840064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</a:t>
            </a:r>
            <a:r>
              <a:rPr lang="de-DE" dirty="0"/>
              <a:t> Online-Material (z. B. Lernvideos) mit gekürztem Link bereitstellen</a:t>
            </a:r>
          </a:p>
          <a:p>
            <a:r>
              <a:rPr lang="de-DE" b="1" dirty="0"/>
              <a:t>Beispiel: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		</a:t>
            </a:r>
          </a:p>
          <a:p>
            <a:r>
              <a:rPr lang="de-DE" sz="3600" dirty="0">
                <a:sym typeface="Wingdings" panose="05000000000000000000" pitchFamily="2" charset="2"/>
              </a:rPr>
              <a:t>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sz="4400" dirty="0">
                <a:hlinkClick r:id="rId2"/>
              </a:rPr>
              <a:t>https://t1p.de/t2a7</a:t>
            </a:r>
            <a:endParaRPr lang="de-DE" sz="4400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2405986" y="1234081"/>
            <a:ext cx="5334366" cy="9361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hlinkClick r:id="rId3"/>
              </a:rPr>
              <a:t>https://www.essen.ihk24.de/blob/eihk24/produktmarken/Aus-_und_Weiterbildung/downloads/2096944/5495179ca2bae65faa82f0de7eb6af4c/Merkblatt_zur_Abschlusspruefung_in_den_IT_Berufen-data.pdf</a:t>
            </a:r>
            <a:endParaRPr lang="de-DE" sz="1400" dirty="0"/>
          </a:p>
        </p:txBody>
      </p:sp>
      <p:sp>
        <p:nvSpPr>
          <p:cNvPr id="3" name="Rechteck 2"/>
          <p:cNvSpPr/>
          <p:nvPr/>
        </p:nvSpPr>
        <p:spPr>
          <a:xfrm>
            <a:off x="7092717" y="1990165"/>
            <a:ext cx="1440160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Abtippen?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442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0B610-F1DA-116D-B04E-14B63F55B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FB08C0C9-DFB0-0645-164E-67918D164273}"/>
              </a:ext>
            </a:extLst>
          </p:cNvPr>
          <p:cNvSpPr/>
          <p:nvPr/>
        </p:nvSpPr>
        <p:spPr>
          <a:xfrm>
            <a:off x="402305" y="198242"/>
            <a:ext cx="2897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URL Shortener t1p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71C7AB0-75FF-B8B2-80CA-3E81F92A11D8}"/>
              </a:ext>
            </a:extLst>
          </p:cNvPr>
          <p:cNvSpPr/>
          <p:nvPr/>
        </p:nvSpPr>
        <p:spPr>
          <a:xfrm>
            <a:off x="419830" y="843558"/>
            <a:ext cx="8400642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Link: </a:t>
            </a:r>
            <a:r>
              <a:rPr lang="de-DE" dirty="0">
                <a:hlinkClick r:id="rId2"/>
              </a:rPr>
              <a:t>https://t1p.de</a:t>
            </a:r>
            <a:endParaRPr lang="de-DE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r>
              <a:rPr lang="de-DE" b="1" dirty="0"/>
              <a:t>Aufgabe:</a:t>
            </a:r>
            <a:endParaRPr lang="de-DE" sz="1100" b="1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Gehen Sie auf die Seite </a:t>
            </a:r>
            <a:r>
              <a:rPr lang="de-DE" dirty="0">
                <a:hlinkClick r:id="rId2"/>
              </a:rPr>
              <a:t>https://t1p.de</a:t>
            </a:r>
            <a:r>
              <a:rPr lang="de-DE" dirty="0"/>
              <a:t> und kürzen Sie einen beliebigen Link.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Kürzen Sie einen weiteren Link und vergeben Sie diesmal eine Wunsch URL. </a:t>
            </a:r>
          </a:p>
          <a:p>
            <a:endParaRPr lang="de-DE" sz="1100" dirty="0"/>
          </a:p>
          <a:p>
            <a:r>
              <a:rPr lang="de-DE" dirty="0"/>
              <a:t>Alternative Tools: </a:t>
            </a:r>
            <a:r>
              <a:rPr lang="de-DE" dirty="0">
                <a:hlinkClick r:id="rId3"/>
              </a:rPr>
              <a:t>https://bitly.com</a:t>
            </a:r>
            <a:r>
              <a:rPr lang="de-DE" dirty="0"/>
              <a:t>, </a:t>
            </a:r>
            <a:r>
              <a:rPr lang="de-DE" dirty="0">
                <a:hlinkClick r:id="rId4"/>
              </a:rPr>
              <a:t>https://kurzelinks.de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5C8C4ED-6B1F-3B24-3270-19ECABD170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1158523"/>
            <a:ext cx="3433633" cy="76515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C821FF0F-8EB6-8ECB-F7B0-0083F90602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4730" y="1131590"/>
            <a:ext cx="2232248" cy="234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557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139</Words>
  <Application>Microsoft Office PowerPoint</Application>
  <PresentationFormat>Bildschirmpräsentation (16:9)</PresentationFormat>
  <Paragraphs>31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203</cp:revision>
  <cp:lastPrinted>2019-05-20T19:46:51Z</cp:lastPrinted>
  <dcterms:created xsi:type="dcterms:W3CDTF">2016-02-26T10:40:21Z</dcterms:created>
  <dcterms:modified xsi:type="dcterms:W3CDTF">2025-10-06T13:16:23Z</dcterms:modified>
</cp:coreProperties>
</file>