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80" r:id="rId3"/>
    <p:sldId id="283" r:id="rId4"/>
    <p:sldId id="284" r:id="rId5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/>
  </p:normalViewPr>
  <p:slideViewPr>
    <p:cSldViewPr>
      <p:cViewPr varScale="1">
        <p:scale>
          <a:sx n="132" d="100"/>
          <a:sy n="132" d="100"/>
        </p:scale>
        <p:origin x="149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62343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03.12.2023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answergarden.ch/xxxxxx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47564" y="1203598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Wortwolke Answer Garden</a:t>
            </a:r>
          </a:p>
          <a:p>
            <a:pPr algn="ctr"/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Nicht sortierbare Kartensammlung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4889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Brainwritingtool Answer Garden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Unterrichtseinsatz:</a:t>
            </a:r>
            <a:r>
              <a:rPr lang="de-DE" dirty="0"/>
              <a:t> Brainstorming, Blitzlicht, Unterrichtseinstieg</a:t>
            </a:r>
          </a:p>
          <a:p>
            <a:r>
              <a:rPr lang="de-DE" b="1" dirty="0"/>
              <a:t>Beispiel:</a:t>
            </a:r>
          </a:p>
          <a:p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u="sng" dirty="0"/>
            </a:br>
            <a:endParaRPr lang="de-DE" u="sng" dirty="0"/>
          </a:p>
          <a:p>
            <a:r>
              <a:rPr lang="de-DE" dirty="0"/>
              <a:t>     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DF05C90-B8D7-4194-96F1-57BF0807F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347614"/>
            <a:ext cx="5472608" cy="32385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3D191EF-42D7-CF82-78A0-753D4D230C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1671464"/>
            <a:ext cx="5472608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505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4889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Brainwritingtool Answer Garden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Aufgabe: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Nutzen Sie den Link </a:t>
            </a:r>
            <a:br>
              <a:rPr lang="de-DE" dirty="0"/>
            </a:br>
            <a:r>
              <a:rPr lang="de-DE" sz="2800" b="1" dirty="0"/>
              <a:t>answergarden.ch/</a:t>
            </a:r>
            <a:r>
              <a:rPr lang="de-DE" sz="2800" b="1" dirty="0">
                <a:highlight>
                  <a:srgbClr val="FFFF00"/>
                </a:highlight>
              </a:rPr>
              <a:t>xxxxxxx</a:t>
            </a:r>
            <a:br>
              <a:rPr lang="de-DE" u="sng" dirty="0"/>
            </a:br>
            <a:r>
              <a:rPr lang="de-DE" dirty="0"/>
              <a:t>oder scannen Sie den QR-Code </a:t>
            </a:r>
            <a:r>
              <a:rPr lang="de-DE" sz="1800" b="1" dirty="0">
                <a:highlight>
                  <a:srgbClr val="FFFF00"/>
                </a:highlight>
              </a:rPr>
              <a:t>xxxxxxx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dirty="0"/>
            </a:br>
            <a:br>
              <a:rPr lang="de-DE" u="sng" dirty="0"/>
            </a:br>
            <a:endParaRPr lang="de-DE" u="sng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Geben Sie Ihre Ideen ein und klicken Sie auf </a:t>
            </a:r>
            <a:r>
              <a:rPr lang="de-DE" i="1" dirty="0"/>
              <a:t>enter</a:t>
            </a:r>
            <a:r>
              <a:rPr lang="de-DE" dirty="0"/>
              <a:t> oder </a:t>
            </a:r>
            <a:r>
              <a:rPr lang="de-DE" i="1" dirty="0"/>
              <a:t>submit</a:t>
            </a:r>
            <a:r>
              <a:rPr lang="de-DE" dirty="0"/>
              <a:t>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874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48892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Brainwritingtool Answer Garden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44BC23F7-4CB9-4517-B600-869AF3A10D3D}"/>
              </a:ext>
            </a:extLst>
          </p:cNvPr>
          <p:cNvSpPr/>
          <p:nvPr/>
        </p:nvSpPr>
        <p:spPr>
          <a:xfrm>
            <a:off x="611560" y="69954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Link: </a:t>
            </a:r>
            <a:r>
              <a:rPr lang="de-DE" u="sng" dirty="0">
                <a:hlinkClick r:id="rId2"/>
              </a:rPr>
              <a:t>https://answergarden.ch</a:t>
            </a:r>
            <a:endParaRPr lang="de-DE" u="sng" dirty="0"/>
          </a:p>
          <a:p>
            <a:endParaRPr lang="de-DE" dirty="0"/>
          </a:p>
          <a:p>
            <a:r>
              <a:rPr lang="de-DE" b="1" dirty="0"/>
              <a:t>Aufgabe: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Legen Sie einen eigenen Answer Garden an.</a:t>
            </a:r>
            <a:br>
              <a:rPr lang="de-DE" dirty="0"/>
            </a:br>
            <a:r>
              <a:rPr lang="de-DE" dirty="0"/>
              <a:t>Probieren Sie verschiedene Einstellungen aus.</a:t>
            </a:r>
            <a:br>
              <a:rPr lang="de-DE" dirty="0"/>
            </a:br>
            <a:r>
              <a:rPr lang="de-DE" dirty="0"/>
              <a:t>Wichtig: vergeben Sie ein Passwort, um unpassende Einträge zu löschen.</a:t>
            </a:r>
            <a:br>
              <a:rPr lang="de-DE" dirty="0"/>
            </a:br>
            <a:r>
              <a:rPr lang="de-DE" dirty="0"/>
              <a:t>Klicken Sie auf </a:t>
            </a:r>
            <a:r>
              <a:rPr lang="de-DE" b="1" dirty="0"/>
              <a:t>Create</a:t>
            </a:r>
            <a:r>
              <a:rPr lang="de-DE" dirty="0"/>
              <a:t>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Erzeugen Sie einen QR-Code</a:t>
            </a:r>
            <a:br>
              <a:rPr lang="de-DE" dirty="0"/>
            </a:br>
            <a:r>
              <a:rPr lang="de-DE" dirty="0"/>
              <a:t>und die Nummer</a:t>
            </a:r>
            <a:br>
              <a:rPr lang="de-DE" dirty="0"/>
            </a:br>
            <a:r>
              <a:rPr lang="de-DE" b="1" dirty="0"/>
              <a:t>answergarden.ch/xxxxxxxx</a:t>
            </a:r>
            <a:endParaRPr lang="de-DE" dirty="0"/>
          </a:p>
          <a:p>
            <a:pPr marL="342900" indent="-342900">
              <a:buFont typeface="+mj-lt"/>
              <a:buAutoNum type="arabicParenR"/>
            </a:pPr>
            <a:endParaRPr lang="de-DE" dirty="0"/>
          </a:p>
          <a:p>
            <a:pPr marL="342900" indent="-342900">
              <a:buFont typeface="+mj-lt"/>
              <a:buAutoNum type="arabicParenR"/>
            </a:pPr>
            <a:endParaRPr lang="de-DE" dirty="0"/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Testen Sie zu dritt oder zu viert Ihre Answer Garden.</a:t>
            </a:r>
          </a:p>
          <a:p>
            <a:pPr marL="342900" indent="-342900">
              <a:buFont typeface="+mj-lt"/>
              <a:buAutoNum type="arabicParenR"/>
            </a:pPr>
            <a:r>
              <a:rPr lang="de-DE" dirty="0"/>
              <a:t>Speichern Sie Ihr Ergebnis als .png-Datei (mit</a:t>
            </a:r>
            <a:r>
              <a:rPr lang="de-DE" b="1" dirty="0"/>
              <a:t> Export </a:t>
            </a:r>
            <a:r>
              <a:rPr lang="de-DE" dirty="0"/>
              <a:t>oder Snipping Tool).</a:t>
            </a:r>
          </a:p>
          <a:p>
            <a:pPr marL="342900" indent="-342900">
              <a:buFont typeface="+mj-lt"/>
              <a:buAutoNum type="arabicParenR"/>
            </a:pPr>
            <a:endParaRPr lang="de-DE" dirty="0"/>
          </a:p>
          <a:p>
            <a:endParaRPr lang="de-DE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DBAA8FB-33EE-6FE1-B4C5-5DA0B937DE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2657878"/>
            <a:ext cx="4104457" cy="1181096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47A34C3-A0E2-0724-88A3-06584A5F62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8104" y="1568605"/>
            <a:ext cx="1872208" cy="32647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1205C7D-2880-5EB7-8A77-3D2F110AD2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0312" y="1568604"/>
            <a:ext cx="789465" cy="326470"/>
          </a:xfrm>
          <a:prstGeom prst="rect">
            <a:avLst/>
          </a:prstGeom>
        </p:spPr>
      </p:pic>
      <p:sp>
        <p:nvSpPr>
          <p:cNvPr id="12" name="Textfeld 11">
            <a:extLst>
              <a:ext uri="{FF2B5EF4-FFF2-40B4-BE49-F238E27FC236}">
                <a16:creationId xmlns:a16="http://schemas.microsoft.com/office/drawing/2014/main" id="{10BD9CFA-A71A-FE66-EF0D-76B226AC1FBF}"/>
              </a:ext>
            </a:extLst>
          </p:cNvPr>
          <p:cNvSpPr txBox="1"/>
          <p:nvPr/>
        </p:nvSpPr>
        <p:spPr>
          <a:xfrm>
            <a:off x="5148064" y="3455863"/>
            <a:ext cx="28083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/>
              <a:t>answergarden.ch/xxxxxxxx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943231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</Words>
  <Application>Microsoft Office PowerPoint</Application>
  <PresentationFormat>Bildschirmpräsentation (16:9)</PresentationFormat>
  <Paragraphs>24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204</cp:revision>
  <cp:lastPrinted>2019-05-20T19:46:51Z</cp:lastPrinted>
  <dcterms:created xsi:type="dcterms:W3CDTF">2016-02-26T10:40:21Z</dcterms:created>
  <dcterms:modified xsi:type="dcterms:W3CDTF">2023-12-03T14:11:41Z</dcterms:modified>
</cp:coreProperties>
</file>