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D30C99-751C-6244-B088-43D5288FC6EC}">
          <p14:sldIdLst>
            <p14:sldId id="3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3338B8-0091-C8FC-ADF6-02AD2311741F}" name="Sascha Silex" initials="SS" userId="S::silex@bk-technik-moers.de::c6cbdae5-47d3-455c-9025-0821725a3eb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1"/>
  </p:normalViewPr>
  <p:slideViewPr>
    <p:cSldViewPr snapToGrid="0">
      <p:cViewPr varScale="1">
        <p:scale>
          <a:sx n="59" d="100"/>
          <a:sy n="59" d="100"/>
        </p:scale>
        <p:origin x="184" y="128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16E3-D687-46A1-AD4D-E737A9FA0AF8}" type="datetimeFigureOut">
              <a:rPr lang="de-DE" smtClean="0"/>
              <a:t>07.07.25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541FB-10AE-43D3-8D37-34229408167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088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13.929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0 0 7679,'15'0'-459,"-5"0"719,0 0 1,-5 5-194,4 0 185,-5 0-470,9-5 166,-5 0-75,0 0 428,5 6-245,-5-4 0,7 4 118,0-6 0,-6 0-84,1 0 0,0 0 233,5 0 0,4 5-48,1 0 1,0 0 0,-6-5 1,6 5-154,-1 0 0,8 2-104,-3-3 0,2 3-74,-1 3 0,2 3 56,-2-3 0,3 3-31,1 1 1,1 3 42,-1 2 1,0 3-306,1 2 0,-1 4 73,1-4 1,-6 4-373,1 1 0,-3-1 591,3-3 0,9 2 0,-3-4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22.031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1427 0 7768,'-8'7'-32,"1"-5"1,5 9 108,-2-6 1,0 6 125,-5-1 1,4 3 2,-5 2 1,5 0-26,-5-1 1,2 6-105,-2-1 0,-3 6 137,3-5 0,-3 4-121,-1-4 0,-1 6 88,0-2 1,-4 6-229,-1 4 0,-6-1-170,1 6 1,2-5-170,-1 5 0,4 1 90,-4 4 1,4-5-122,-4 0 0,4 0-32,-4 5 1,6-1 159,-2-4 1,-1 2 288,1-7 0,-6 7 0,3-4 0</inkml:trace>
  <inkml:trace contextRef="#ctx0" brushRef="#br0" timeOffset="1126">354 1250 7828,'-8'0'-405,"-5"0"1,9 5 453,-6 0 0,6 1 289,-6-1 0,5 3-238,-5 7 0,5 0 44,-5-1 0,5 6-77,-4-1 0,1 6 75,-2-5 1,-3 6-222,3-2 1,-2 4 49,3 1 1,-4 1-72,3-1 1,-3 1-218,-2-1 1,0 0 154,1 1 0,1-1-50,3 1 0,-7-1 42,8 0 1,-13 1 169,8-1 0,-4 14 0,3 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23.859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29 0 7804,'0'9'-1526,"-6"4"2327,4-5-472,-4 7 1,4-6 175,-3 1-128,4 0-198,-6 5 0,7 1-130,0 4-32,0 2 1,0 3-34,0-1 0,0 1 115,0 4 1,0 1-174,0-1 1,0 1 66,0-1 1,0 0-89,0 1 1,0-1 5,0 1 0,0-1-404,0 0 1,0-1 50,0-3 442,0 2 0,0-4 0,0 7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24.436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 1 7837,'14'23'-559,"1"-4"1,0-1 279,0 2 0,-1-4 577,1 4 1,5 1-18,-1-1 0,2 4-92,-1-4 0,-4 1-138,4-1 1,1-4-146,-1 4 1,4 1-39,-4-2 0,1 3 90,-1-3 1,-2-1-179,6 7 1,-6-6 79,2 6 0,3-2 140,1 1 0,-3 4 0,1-5 0</inkml:trace>
  <inkml:trace contextRef="#ctx0" brushRef="#br0" timeOffset="1403">1103 589 7790,'8'6'-54,"5"-4"0,-4 5 99,5-7 1,1 4 52,0 1 1,-1 0-171,1-5 0,5 0 27,-1 0 0,7 0 122,-1 0 0,-2 0 17,1 0 0,1 0 3,4 0 0,1 0-84,-1 0 0,-4 0 43,-1 0 1,0-1-126,6-4 1,-2 1 44,-4-5 1,4 4-148,-4-5 1,4 2-38,2-2 1,-1-3-575,0 3 782,-6-3 0,5-2 0,-5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26.749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1 339 7774,'8'0'-41,"5"0"1,-10 0 396,7 0-111,-7 0 1,10 0 6,-3 0 1,3-5-1,2 0 1,0 0-123,-1 5 1,1-5 40,0 1 0,1-3-72,4 2 0,-2 2 95,6-7 1,-4 0-299,4-4 1,-1-1-72,2 0 0,1 0-33,-7 1 1,8-1 3,-3 0 1,-1 1-89,1-1 0,-1 0 31,2 1 0,3-1 44,-4 0 0,4 0-161,1 1 1,2 1 377,4 3 0,2-10 0,7 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29.708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0 0 7382,'8'15'-178,"5"-1"1,-5 1 308,7 0 0,-5-5 23,0-1 1,-5 0-114,4 0 0,-4 4 61,5-3 1,-5 2 2,5-3 1,-5 5-1,4-5 0,1 4-116,5 2 0,0 0 61,-1-1 0,1 1-104,0 0 1,-1 4 72,1 1 0,5 5-92,-1-6 0,1 6 76,-5-6 0,4 3-25,1-3 1,-1-3-159,-4 4 1,-5-2 50,0 2 0,0-4-93,4 4 0,-4-9-47,0-1 0,0-2 15,4 2 1,-4 3 253,0-3 0,6 3 0,7 1 0</inkml:trace>
  <inkml:trace contextRef="#ctx0" brushRef="#br0" timeOffset="966">985 691 7777,'6'8'-576,"3"-1"0,0-3 786,1 1 1,0 5 6,5-5 1,-1 2-46,1-3 0,1-2-38,4 3 1,-2 2 109,6-3 0,1 6-135,4-5 1,1 2-62,-1-2 1,-1-4 16,-4 4 1,4 2-135,-3-2 0,2-1 32,3-4 0,-6 0 74,1 0 0,-1 0-137,6 0 1,-1 0 22,0 0 0,1 0-126,-1 0 1,1 0-72,-1 0 1,-1 0-78,-4 0 0,2 0 26,-6 0 325,6 0 0,-3-6 0,6-2 0</inkml:trace>
  <inkml:trace contextRef="#ctx0" brushRef="#br0" timeOffset="1860">2675 676 6512,'7'-8'746,"1"0"-412,7 3-249,-1 3 1,3-6 37,2 3 0,-1 2 9,7-7 1,-2 2-8,1-2 1,4-1-8,-4 6 0,9-5-128,1 5 1,1-6 81,-6 1 1,2-2-178,3 3 1,-3-4-117,4 3 1,-4-3-158,-2-2 1,-1 0 377,-4 1 0,4-8 0,-5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2:50.373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0 30 9431,'17'-17'983,"9"4"0,-10 13-353,13 0-131,1 0-55,-1 0 119,1 0-123,-1 0 125,0 0-226,-6 0 27,5 0-18,-12 0-269,12 0 155,-5 0 117,0 0-323,5 7 94,-6-5-113,1 4 143,-1-6-5,-1 7 178,-5-6-131,12 6-41,-5-1 54,0 2-171,4 1 110,-10 4-110,4-12 24,-6 6-22,-1-1 68,1-4-4,0 5 9,-1-1-6,8-4 140,-6 11-117,5-5-37,0 0-41,-4 5-3,4-11 18,0 11 31,-4-11-75,4 4 55,0 1-191,-5-6 167,6 12-141,-8-5 176,1 7-2,6-7-49,-4 5-2,4-4 58,0-1-44,-5-2 6,6 1 14,-1-6-61,-5 12 160,5-4 17,1 5-128,-6 1 5,5 0-55,-6-7 73,6 5-181,-5-5 172,6 7-244,-8-7 184,1 5-17,0-5 96,-7 7 10,12 0 105,-11-1-152,13 1 6,-1 6 28,-5-4-164,5 4 71,-6-6-21,0-1 21,0 1-20,6 0-4,-5-1 26,5 8 0,-6-6 5,0 5-41,-1-6 40,1 0-3,0 6-10,0-5-1,-1 5-60,1 1 58,0-6 166,-1 12-55,1-12 20,0 5-107,-1 0 16,1-4 1,0 4-1,-1-6-20,1-1 34,0 1-95,-7 0 52,5-1-17,-5 8-60,7-6-5,-7 5 3,5-6 55,-5 0 30,1-1-34,4 1 84,-5 0-84,6 6 97,-5-5-51,4 12 11,-5-12-16,7 12 5,-1-11 26,-6 4-31,6-7-15,-13 8 15,12-6-16,-5 5 9,7-6-2,-7 6 0,5-4 0,-5 4 111,7 0-100,0-5 60,-7 6-44,5-1-43,-5 2 21,7 0-7,0 4 33,-1-4-21,-5 7 31,4-8-29,-5 6-95,0-11 18,5 4-12,-5 0 41,0-5-12,5 12 46,-4-12-49,-1 12 211,5-12-180,-5 12 269,0-5-218,5 7 10,-5-1-22,7 0-10,0 1-14,-1-1 40,1 1-96,0-1 77,0 0 4,-1 1-19,-6-7 97,5 4-103,-4-4-4,5 7-88,-5-1 114,4-6-80,-5 5 59,0-12-16,-2 12 39,1-12 1,1 12 3,0-5 10,5 6-59,-4-6 42,5 5-173,1-5 154,-7 6-103,5-6 76,-5 5 154,7-12-131,-7 12 13,5-5 53,-5 6-49,7 0-88,0 1 93,0-1-275,-1 1 237,1-1-154,0 0 129,-1 1 3,-5-7 107,4 4-130,-5-4 163,6 7-122,1-1 97,0 0-62,0 1 19,-1-1-39,1 1-4,6-1-134,-5 0 132,6 1-147,-1-1 125,-5 7-115,6-5 92,-8-1 27,1-3-32,0-4 10,-7 7 51,5-8-52,-12 6 134,13-11-110,-6 10-134,6-10 133,-5 10-104,4-4 93,1 7 2,3-1 115,4 1-130,-6-1 210,-1 0-178,1 1 68,0-1-29,-1-6-158,-5 5 106,4-5-13,-5-1 59,7 6-45,-1-11 75,1 10-70,0-4 26,-1 0-95,1 5-9,0-5 50,6 0 28,-5 4-55,5-10 27,-6 10 110,0-10-107,0 4-69,-1 0 53,1-4-4,0 10 18,6-4-9,-5 7-13,12-1 10,-12 0 283,12 1-268,-12-1 263,6-6-40,-8 5-65,1-5-73,0 0 36,6 4-102,-5-10 101,6 4-83,-8 0 42,1-5 83,6 6-35,-4-8 15,4 8-7,0-6 12,-5 12 43,12-5-55,-12-1 108,12 6-90,-11-11-90,4 4 78,-7-7-177,1 1 120,0 0-15,6 6-76,-5-5 87,12 6 380,-11-1-228,10 2 106,-4 6-170,7 1-30,-1-1 7,7 0-3,-5 1-136,5-1 145,-7 1-10,1-8-21,-1 6 205,0-5-104,-6 0 31,5 5-86,-5-12 13,13 12 188,-5-12-161,11 12 141,-4-5-101,-1 6-119,6-6 96,-5 5-73,6-5 118,0 6-3,0 0-165,0-6 91,-7 5-129,6-5 138,-12 0-239,5 5 64,0-12 56,-5 5-100,5-6-8,-7 6 8,1-5 71,6 6-12,-5-8 11,4 8 35,-5-6-3,6 5 6,-5-6 115,11-1 17,-11 1-25,5 0-74,0 0 43,-5-7-19,5 5 47,0-5-43,-5 7 169,5-1-149,0 1 15,-5-7-250,5 5 229,-7-5-294,1 1 163,-7-3-126,4-6 126,-4 7-21,7-6 218,-1 6-186,-6-1 125,5-4-88,-5 5 73,6-7-42,0 0-13,-6 0 33,5 0 0,-5 6 146,6-4-161,1 4-62,-8-6 77,6 0-92,-5 0 88,0 0-125,5 0 82,-5 0-13,6 0 80,0 7-70,1-6 91,-1 6-71,7-7 33,-5 0-25,-1 6 12,-3-4 16,-4 5-22,7-7-119,-1 0-7,7 0 3,-5 0 76,5 0 4,0 0-10,-5 0 178,5 0-116,-13 0 22,4 0-47,-10-7 7,17 5-119,-9-4 123,17 6-89,-11-7 64,11 6 106,-10-6-48,3 7 13,1 0-70,-5 0 16,12 0-207,-12-6 213,5 4-78,-13-4 41,4-1 55,-4 5-87,7-11-2,-1 12 47,1-6 25,5 1-55,-4 4 46,12-11-80,-12 11 56,11-11-123,-11 5 115,-1 0-24,-2-5 16,1 11 2,2-4 63,12 6-107,-12-7 127,4 6-99,-12-6 89,5 0 22,-5 6-1,0-12-80,5 5-5,-6-1-89,14-4 113,-5 12-91,5-12 71,-6 11-2,6-11 57,-5 11 20,5-11-62,-7 5 10,0 0-254,7-5 153,-5 5 18,12-7 15,-12 7-11,5-5 33,-7 11 37,-6-11 22,5 5 52,-5 0 26,6-5-92,1 11-17,5-5 18,-3 1 5,3-2-46,-5 0-17,6-5-77,-5 11 107,5-11-84,-7 11 69,7-4-3,-5-1-7,5 6 8,6-6-39,-9 0 1,10 6-81,-14-6 98,0 1-33,1 4 12,-1-4 83,-6-1-80,5 5-101,-5-11 49,6 12-2,1-6 144,-1 1-95,7 4 30,-5-5-33,5 1 124,-7 4-100,1-4 84,-8 6-45,6 0-13,-5 0-179,13-7 164,-5 6 32,5-6-41,-7 7 192,-6-6-184,5 4 34,-12-5-65,6 7 3,-1 0-157,-5 0 193,12 0-110,-12 0 63,12-6 75,-12 4-82,12-4 119,-5 6-31,13 0 15,-5 0-83,5 0 49,0 0-100,-5 0 79,5 0-90,-7-7 86,7 6-11,-5-6-8,5 0 6,-7 6 84,1-6-78,-1 7 224,1 0-119,-1-6-18,0 4-35,-6-4 2,5 6-22,-5-7-18,6 5-30,7-4-27,-5 6-103,12-7 138,-6 6 35,7-6-31,-6 7 24,11-6 50,-16 4 18,16-4-21,-18-1 16,5 5-61,-7-4 27,0 6-21,1-7 19,6 6-104,-5-6 29,5 7-7,0 0 46,-5 0 13,5 0 62,0 0-72,-5 0 23,11 0-15,-11 0 39,18 0-6,-16 7-6,3-6-145,-9 6-19,-10-7 46,10 0 55,-4 0 35,13 0 2,-5 6-3,12-4 17,-12 11 9,5-11 13,-7 4-7,-6-6-112,5 7 84,-5-6-59,0 6 44,4-7 18,-4 6 4,7 3-4,-1-1-115,7 5-181,1-5-686,8 7 492,-1-1 0,5 4-492,0-3 0,0 3 0,14-10 738,-7 7 0,9 0 0,-14-1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2:54.267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1 1 10632,'37'0'964,"-7"6"-625,-2-4-184,-6 4 90,8 1 3,-1-5-53,-6 11 70,5-12-104,-12 6 93,12-1 1,-5-4-4,6 11-242,1-5 119,-1 0-54,0 5 13,1-4-17,-7 5-28,4 1 76,-10 0-247,4-7 154,-6 5-199,6-5 71,-5 7 47,6 0 35,-1-1-5,-5 1 17,12 0-6,-12-7 120,5 5-99,-6-5 74,6 7-61,-4-1 63,10 1-13,-10 0 4,11 0 99,-12-1-120,12 1 110,-5 6-73,-1-5-17,6 12 85,-5-11 23,0 4-185,5 0-7,-12-5-116,12 6 184,-12-8-233,5 8 185,1-6 16,-6 12-28,12-12 31,-12 5 29,5 0 16,-6-4 14,0 4-48,-1 0 41,1-4-24,0 10 65,-1-4-109,1 0 9,0-2-25,-7 1-10,5-6 11,-5 5 33,7-6 97,0 6-98,-1-5 282,1 6-219,0-1-32,-7-5 25,5 5 22,-5-6-112,0 0 106,5-1-239,-5 8 205,7-6-140,0 5 66,0-6 8,-7 6 38,5-11 2,-5 16-36,0-23 18,5 24-42,-5-18 41,1 13-4,4-8 25,-5 1 0,0 0 25,5 6-47,-5-5-68,7 5 75,0 1-172,-7-6 154,5 5-93,-5-6 75,0 0-4,5-1 8,-11 1-25,11 0-70,-5 6 84,0-5-222,5 12 197,-5-12-158,7 6 187,-7-8 3,5 8 12,-11-6-84,11 12 145,-5-12-95,7 12 110,0-5-82,-1 6 41,1 0-35,0 1-1,-1-1 0,-5-6-3,4 5-30,-5-5 29,0 0-66,5 4 57,-5-4-131,7 0 134,0 5 1,-1-5 40,1 6-68,0-6 125,-7 5-99,5-5 131,-5 6-108,7 0 77,0 1-35,-1-1-8,-6-6 6,5 5 6,-4-5-55,-1 6 38,5-6-134,-5 5 115,7-5-72,-7-1 58,5 6-3,-11-11-13,11 10 2,-5-4 2,0 7 7,12 6-26,-11-5 23,13 4-7,-1-5 9,-5-1 0,5 1 7,-6-1 3,-7 0 10,5-6-17,-4 5 78,5-5-70,1 6 121,0 1-72,-1-1 5,1-6-31,0 5 9,-1-5-101,1 6 96,0 0-196,0 1 166,6-1-56,-5 7 105,5-5 11,-6 5-21,0-6 11,6-1-3,-11 0-18,9 1 79,-11-7-66,7 4 57,0-4-75,6 7-13,-5 6-1,12-5-2,-11 11-43,10-11 60,-10 5-55,10 0 35,-4-5-83,0 5-13,-2-7-15,1 1 58,-6-1-8,5 0-54,0-6 52,-4 5 65,11-5-63,-12 6 96,5 1-60,0-1 13,-4 1 51,4-8-60,-6 6 29,6-5-16,2 6 49,0-6-49,4 5 129,-10-12-110,4 12-37,-6-11-37,-1 10-180,1-10-68,6 10 247,-4-4 16,10 7-49,-4-1 141,0 0-85,5-6 21,-12 5 35,12-5 25,-12 0-151,12 5 84,-12-12 19,12 12-26,-5-12-130,0 12 106,-2-12-6,0 12 64,-4-12-52,4 5 85,0 1-83,-5-6 73,12 12-54,-5-5-40,0-1 55,5 6-4,-12-11 48,12 10 9,-12-10-33,12 10-16,-12-10-11,12 11 17,-5-6-17,6 1 10,-6 5-8,5-12 93,-12 6-83,12-1-4,-12-5 13,12 5-26,-5 1 28,6 1-33,1-1 22,-1 6-3,0-12-11,1 12-6,-1-11 54,1 10-35,6-4 238,1 7-138,1-1 20,4 0-51,-11-6 11,5 5 16,-6-12-18,-1 12-82,7-5 82,8 0 107,2 5-131,11-6-10,-5 1 42,7 5 4,0-5-84,0 6-97,-1 1 1,4 2-102,-3-2 0,-3-2 114,-12-9 1,6-1-420,4 7 0,4-6 21,0 6 0,6-2-21,0 1 0,6-4-492,-1-10 984,-4-4 0,5-6 0,-3 0 0,2 0 0,1 0 0,-2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2:56.024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1 1 9036,'24'0'983,"2"6"-393,-18-4-271,20 5 44,-10-1-54,30 2-214,-16 7 245,25 0-328,-11-7 182,-2 5-135,-1-5 98,-12 7-60,11-7 16,-11 5 74,12-5 7,-12 7 6,11 0 245,-11-1-240,12 1-9,-12 6-40,5-4 2,-7 4-206,7-7 143,-5 1-202,5 6 233,0-4 78,-5 11-112,11-12 5,-11 12-43,5-12-1,-13 5-42,5-6-39,-5 6 38,0-5 53,11 12 221,-10-5-235,19 6 280,-12 1-241,5-1 331,-7 1-221,1-1-242,-1-6 1,1-2 133,-1 0-213,-6-4 112,-2 4-24,0-6 26,-4-1-23,4 1 24,-7 0 5,8 6-18,-6-5 30,12 12-30,-5-5 25,13 6-10,-12-6 3,4-2 1,-13 1 19,-1-13 2,-6 11-20,-1-18-318,-7 11 193,7-5-154,-6 0-56,6 5-211,-1-5-84,2 14-301,1-6-52,4 18 0,-5-3 738,0 13 0,-2 0 0,-6 1 0</inkml:trace>
  <inkml:trace contextRef="#ctx0" brushRef="#br0" timeOffset="1808">295 280 8280,'24'17'669,"2"2"-387,-18-17 123,7 11-4,0-12 26,6 13-177,-5-13 10,12 12 20,-5-5 57,13 7-194,-5 0 140,5-7-86,-13 5 55,-2-5-300,-6 0 208,-1 5-190,8-4 90,-6 5 94,12 1-92,-5 0 50,0-1 52,4 1-41,-10 0 55,10-1-148,-10 1-10,4 0-76,-6-7 154,-7 5-127,5-5 94,-5 0 10,0 6-36,-1-13 194,-1 6-126,2-1-100,7 2 73,0 7-90,0 0 80,-1-1-60,1-5 34,0 4 51,-7-5 39,5 7 17,-5-7-173,0 5 103,5-5-22,-5 0 24,7 5-192,0-5 151,0 1-110,-7 4 153,5-5-1,-12 0 15,12 5-53,-4-11-40,5 11 50,1-5-108,-7 7 46,5-7-16,-5 5 87,1-5-11,4 0 199,-5 5-132,0-5 29,5 7-64,-11-7-117,4 5 135,1-5-231,-6 1 8,6 4 22,-1-12 37,-4 12 40,11-11 85,-11 11-87,11-11 257,-12 11-72,13-12-147,-13 12-5,6-4-68,-1-1 100,-4 5 75,11-5-99,-11 7 239,11-7-213,-12 5 45,6-11-259,-1 11 131,-4-5 15,11 0 58,-11 5-37,11-5 14,-5 7-6,0-7 14,5 5-30,-11-11-6,4 11-135,1-5 140,1 7-21,7-1-1,-1 1 106,1 0-109,0 0 7,-7-1-272,5 1 169,-5 0-40,0-7 93,5 5 41,-11-5-76,11 7 199,-11-7-77,11 5 40,-12-11 38,6 11 29,0-5 36,-6 0-120,6 5 244,-1-11-129,-4 11-93,4-5-46,1 0-11,-5 5-4,4-5-26,-6 0 42,0 6-1,0-6 94,0 0-87,0 5-29,7-5 49,-6 13-100,6-4-397,-1 10 152,-4-4-223,11 13 84,-5-5-534,0 18 738,12-3 0,-4 19 0,14 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3:01.946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1749 412 8330,'9'25'983,"10"1"-135,-9-18-492,18 7-261,-12-1 160,12 1-126,1 0 211,2 6-27,5-5 133,0 12-168,-5-5 127,5 0-76,-6 5-287,5-6 284,-3 14-398,-3-5 124,-1 5 89,-12-13 22,12 5-28,-12-5 301,5 6-148,-6-6-29,6 5-17,-4-5-253,4 0 46,-6 4 55,-1-10-7,1 10 37,0-4 125,-1 7-122,1-1 235,0 0-119,-7 1 27,5-1-42,-5 1-179,7-7 109,-7 4-247,5-10-6,-5 10 213,7-4-128,0 0 72,-7 5 40,5-12-25,-5 5 5,0 1-5,5 1-15,-5-1 3,1 6 20,4-12-1,-12 6-12,12-1-89,-4-5 47,-1 6-6,5-1 39,-5-5-22,0 12-32,5-12 32,-11 12 21,11-5-22,-12 0-77,13 4 80,-13-10-50,12 11 0,-11-12-16,11 12 82,-11-12-50,4 12 30,1-12-18,-6 5 30,6-6 14,-7 0 9,0-1-62,0 1-6,0 0-26,0-7 47,0 5 57,0-5-54,6 7 27,-4 0-30,5 6-9,-7-5-8,0 5-8,0-6-208,0 6 215,0-4-71,0 4 42,-7 0 30,5-5-26,-4 12 6,6-11 36,-7 4-35,6-7-10,-6 1 23,7 0-45,0 0 29,-6-1 28,4 1-20,-5 6 0,7-4 84,-6 10 18,4-4-82,-4 0 9,-1-2-35,6 0 36,-6-4-46,0 4 27,6-6-6,-6-1-16,1-5 17,4 10 2,-4-9 0,-1 11 66,5-6-62,-4 0 237,-1-7-213,6 5 108,-12-5-25,11 7 12,-4-7 204,-1 5-216,5-5-178,-11 7 185,12 0-149,-12-1 1,11 1-13,-11 0 85,11-1-5,-4 1 109,-1 0-118,-1-1 59,0 1-16,-5 0-65,11 0-22,-11-1-20,5 1-11,-7 0-26,1-1-4,-1 8 62,7-6-70,-5 5 62,4 0 20,-5 2-22,-1 7-5,0-8 18,1 6 4,-1-5 34,7 7-40,-5-8 39,5 0-32,-7-8 55,0 8-76,0-6-1,1 12-97,-1-12-24,0 5 115,1-6-11,-1 6 86,0-5-95,1 6 63,-1-8 24,0 8 20,0 0-24,1 1-5,-1 5-40,0-12 21,1 12-87,-1-5 79,0 6-6,-6 1 13,5-1 2,-6 1 81,8-1-89,-1 0-16,0-6 26,-6 5-56,5-5 58,-5 6-18,6 1 6,0 6-12,-6-5 22,5 5-15,-6 0-118,8-5 116,-1 11-83,0-11 62,1 12 17,-8-6 15,6 1-5,-5-2 215,6 0-138,0-5-19,1 5-14,-1-14-123,0 6 124,1-5-115,-1 6 12,0 1-32,0-1 67,1 1-5,-1 6 88,0-5-82,1 5 129,-1-7-103,0 0 73,7 1-66,-5 6 21,5-5-6,0 11 1,-5-11 58,11 5-56,-11 0-52,11-5 48,-11 5-26,12-7-70,-12 1-22,11 6 74,-11-5-1,11 11 31,-4-4-28,6-1-35,-7 6 32,6-6 1,-6 1 19,0 4-12,6-4 155,-6 6-151,7 0 94,0 0-74,0 0 13,0-6 7,0 4-63,0-4 45,0 6-17,0 0 75,0 0-2,0-6 245,0 4-267,7 2 58,1 2-28,0 5 28,5-1 10,-11-4-37,11 5-37,-11-7 43,11-7-136,-12 6 113,12-12-2,-11 5 0,11 0-28,-11-5 74,11 11-2,-5-11 104,0 12-123,5-12-6,-5 11 13,7-11 1,6 12 3,-4-12-168,4 5 101,0-7-31,-5 0 0,12 1-7,-5-1 97,0 1-52,5-1 86,-6 0-76,1 1 62,5-1-40,-5 1 24,0-1-13,5 0-3,-6 1 15,8-1-19,-1 1-16,1-1 10,-7 0 166,4-6-189,-4 5-4,7-12-219,-1 6 247,-6-1-237,11-5 194,-9 5-51,11 1 3,-7 1 382,0-1-215,1 6 299,6-12-158,1 6-125,7-1-130,7-5 141,-5 6-54,11-8 8,2 1-242,1 0 73,12 6-314,-5-5-248,6 5 193,-6-6-566,-8-7 0,-2 5 0,-4-11 0,5 5 738,1-7 0,-13-7 0,-4-1 0</inkml:trace>
  <inkml:trace contextRef="#ctx0" brushRef="#br0" timeOffset="2751">0 1 7680,'17'22'198,"9"-7"383,-10-2-38,7-11-109,5 4-105,-5 1 64,6-6-342,-6 13 332,5-13-287,1 6 215,2-7-297,11 0 236,-4 0-35,6 0 100,0 6-58,-6 2 6,-2 7-12,-7 0 144,1 0-117,-1-7 6,0 5-73,1-5 54,-1 0-213,1 5 224,-1-5-100,0 7 75,1 0-118,-1-1-23,1-5-17,5 4 18,-4-5 43,5 0 82,-6 5-82,-1-5 182,1 7-178,-1-7-21,-6-1-65,5-1-222,-5-4 223,-1 4-56,6-6-182,-5 7 119,0-6 194,-2 13-150,0-6 217,-4 6-212,4-5 7,-6 4 35,6-5-5,-5 0-86,12-2 102,-12-6-96,12 7 37,-12-5 302,6 11-257,-8-12 172,8 12-160,-6-4-1,12-1-190,-12 5 198,5-12-89,0 13 58,2-6 132,0 6-153,5 1 81,-12 0-16,12-1 18,-12 1-181,12 0 156,-12-7-396,12 12 226,-5-17 158,6 23-13,1-16 183,-1 18-321,1-12-177,-1 12 633,0-5-200,1-1-588,6 13 199,1-4 39,7 13 1,-1-2-534,-4-2-261,-9-11 115,4 5-115,-10-9 0,12 11 0,-6-13 156,-1 4 350,0-10 405,-6 4 50,5 0 201,-5-5 22,0 12-146,-2-11 929,-6 4-342,-1 0 204,1-5-192,0 6-505,0-1-11,-1-5 76,1 12-105,0 1-301,-1 9-95,8 6 196,0 7 67,8 1 38,-7 13-154,4-4 133,-4 4 5,7-6-142,-1-1-59,0 1 0,-1 3-288,-3-3 0,-4-2 0,-6-8 0,4-3-492,1 3 738,-1-3 0,-4-2 0,0 0 0</inkml:trace>
  <inkml:trace contextRef="#ctx0" brushRef="#br0" timeOffset="3572">1999 780 7842,'9'24'424,"10"9"371,-9-17-735,18 13 206,-12-6-152,5 5 193,0-5 68,-4 6-82,11 1 27,-12-1-169,12 1 126,-12-1-361,12 7 232,-12-5-264,5 5 14,-6-13 152,0-2 13,-1 0 11,1-4-163,0 10 139,0-4-126,-1 13 135,7-5-51,-4 12 41,4-12-21,-6-2 224,-7-1-209,5-12 188,-5 18-143,13-9-99,2 24 110,7-10-109,-1 12-26,-6-7-38,5-7-99,-12 6 171,12-12-583,-12 5 166,5 0-565,1 8 821,0 8 1,1-6 0,-1-4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3:07.798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1309 1 7304,'8'31'272,"5"-4"5,-11-5 4,11-6-63,-5 5-42,0 0-45,5-4-9,-11 4 7,4-6 170,1-1-108,-6 1 117,6 6-122,-7-4 67,6 10-80,-4-4-18,5 0-36,-7-2-199,0 1 54,0-13 150,0 11 28,6-12-69,-4 7 237,4 6-159,-6 2 9,0 0-19,0 5 28,0-12-110,0 12 81,0-12-78,0 5 47,0-6-115,0 0 124,0-1-19,0 1 26,-6 6-19,4-4 25,-4 4-28,6 0 35,-7-5-22,5 12-218,-4-12 119,6 12-228,0-11 183,0 4-171,0-7 180,0 1-12,-7 0 153,6 0-159,-6-1 171,7 7-130,0-11 18,-6 10-158,4-12 154,-4 7-45,6-7 14,0 5 14,-7-5-31,5 7 178,-4 0-130,-1 6 14,6-5-56,-6 5 46,7-6-9,-6 0 2,4-1-32,-5 1 13,7 0 78,0 0-60,-6-1 6,4 1-25,-11 0-1,12-1-9,-13 1 24,13 0-122,-12-1 101,11 1-22,-11 6 61,11-4 2,-11 4-3,5-6 10,0-1-175,-5 1 140,11 0-76,-11-1 66,12 8-138,-12 1 102,4 6-11,1 0 39,-11 7 9,9 8-23,-11 2 1,6 15 8,0-8 0,1 3-259,-1-7 1,0 0 77,0 10 1,2-2-300,4 11 0,-4-1 166,3 2 1,-5 8-167,-5-4 0,4 9-492,-4-4 984,4 1 0,5-2 0,-1-1 0,-2-2 0,-3-2 0,-2-4 0</inkml:trace>
  <inkml:trace contextRef="#ctx0" brushRef="#br0" timeOffset="2101">1456 706 8200,'-15'25'721,"7"7"-401,-5-22 256,5 11-224,-7-6 23,7 6-191,-5 2 139,5 6-391,-7 1 141,0-1-236,0 1-51,1-1 182,6 0 134,-6 1-50,6-7 14,0 4 3,-5-10 138,5 11-96,-7-12 49,1 5-118,-1 0-2,0 2 138,0 0-85,1 5 90,-1-5-77,7 6-77,-5-6 79,5 5-136,-7-5 109,0 6 1,1 0 49,-1-6-58,0 5 64,0-5-54,1 0-176,-1 5 186,0-6-175,1 1 171,-1 5-4,0-12 63,7 12-109,-5-12 269,5 6-233,-7-8 135,0 1-54,7 6-264,-5-4 128,12 4-20,-12 0-26,4-5 75,1 6-168,-5-1 140,5-5 15,-7 12-35,7-12 231,-5 12-212,5-12 8,-7 12-23,7-5 49,1 0-213,1 5 190,4-12-156,-11 5 108,12 1-8,-12-6 0,11 5 8,-11 0 9,11-4-5,-11 4-8,5-6 12,0 6 198,-5-5-187,5 5 272,-1-6-254,-4 6 26,12-4-38,-12 4 51,4 0-274,1-5 236,-5 6-287,12-1 231,-12 2 13,4 6 63,1-6 16,-5 5 17,12-12 25,-13 12-25,6-12-41,-6 12-17,5-5 32,-4 0 12,5 4 83,-7-10 6,1 11-81,6-12 0,-5 12-121,4-12 127,1 12-222,-5-5 200,5 6-145,0 0 121,-5 1 10,11-1-5,-11 1-27,5-1 83,0 0-64,-5 1-30,4-1 39,-5 1-73,6-1 53,-5 0-3,11 1 87,-11-1-86,11 1 228,-11-1-202,5-6 144,0 5-142,-5-5 1,11 6 16,-11 0-13,5-6 63,0 5-47,-5-12 69,11 12-72,-11-12 97,11 6-70,-11-1-76,12-5 52,-12 12-4,11-5-144,-11 6 140,11-6-54,-11 5 31,12-5-76,-13 6-22,13 0-177,-6 1 187,1-1-16,4 7 112,-4-5-95,-1 5 222,5-13-199,-4 5 232,6-5-182,-7 6 188,6-6-152,-6 5-8,7-12-67,0 12 77,0-5-163,-6 0 139,4 4-76,-4-4 47,6 7 172,0-1-117,0 0 12,0 1-17,0-1 20,0 7-124,0-5 109,0 5-188,0-7 176,6 1-9,-4-1 21,4 1 8,-6-1 31,0 0-56,7 1-71,-6-1 83,6 7-222,-1-5 193,3 12-127,5-6 81,-6 7-8,6-6 35,-13 4-29,12-11-33,-5 12 45,7-6-413,6 14-122,2 1 84,13 14 0,-5-8 77,3 1 0,-7-11-62,-3-9 1,-4-2-534,4 3 738,1 2 0,-2-4 0,-2 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14.539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0 0 8000,'10'7'-524,"0"2"0,-7 0 395,2 0 0,2-4 392,-2 5 0,4-5-93,-4 5 1,7-2-65,-2 2 0,-2 3-16,2-3 1,-6 3 29,6 1 0,-2 1 48,2 0 0,3 0-57,-3-1 1,2 6-73,-3-1 1,4 6 23,-3-6 0,2 8-122,-3-3 0,3-3 37,-7-1 0,6 3 84,-1 1 1,-2-1-150,2 2 0,-2-6 71,2 6 0,3-6-148,-3 6 1,-2-7 42,2 1 1,-2 3-223,2-3 0,3 6-233,-3-6 0,-2 1 576,2-5 0,-7 6 0,10-5 0,-5 5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3:16.183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0 1367 10470,'7'25'-295,"-6"1"314,12-25 64,-11 12-54,11-4 82,-5 12-21,7-5 34,-1 5 33,1-6-33,0 6 172,0-4-61,6 4 22,2 0 7,6-5 243,-6 12-255,5-5 1,-5 0-143,6 5 154,-6-12-432,-2 5 153,-6-6-77,6 6 397,-5-5-207,12 6 192,-12-8-180,6 1 210,-8 0-117,8-1-266,-6 1 27,12-7-209,-12 5 233,12-4-66,-12-1-67,12 5 97,-12-5 255,12 7-211,-12-7 145,6 5-81,-14-5 17,5 0-2,1 5 9,3-11 120,4 11-138,0-11 208,-4 11-171,4-12-16,0 12-80,-5-11-13,6 5-19,-8-1 102,8-4-44,-6 11-12,5-5 122,-6 0-102,0 5 74,-1-5-107,1 7-5,0-7 14,-1 5 45,1-11-58,0 11 18,6-11-27,-5 11 25,6-12 8,-1 12-53,2-4-9,-1-1-23,6 5 60,-5-12-119,0 12 100,-2-11 45,0 11-57,-4-11 207,11 11-95,-6-11 18,8 11-82,-7-12 38,4 6-22,-4-7 15,7 0-48,-7 6 35,4-4 63,-4 4-45,7-6 1,-1 0-12,0 0 17,-6 0 115,5 7-110,-12-5 278,12 4-255,-12-6 147,12 0-45,-11 0-14,10 0-80,-10 0 13,10 0-63,-10 0 77,4 0-204,0 0 167,-4 0 34,10-6 72,3 4 7,1-5 20,11 1-89,-11 4 36,12-11 1,-12 12-286,5-12 250,-7 11-305,-6-11 258,5 11-30,-12-11 50,12 11 0,-5-11 159,13 5-159,-5-6 28,11-1-21,-11 0-159,5 0 117,-7 1-20,1 6-15,-1-5 24,1 4-152,-1-5 130,0 6-113,-6-6 108,5 13 15,-12-12-25,6 5-19,-1-1 74,-5-4-57,12 5 277,-5-7-222,0 1 73,4 6-65,-10-5-75,11 4 79,-6-5-4,8-1 22,-7 7-26,4-5 68,-4 5-64,0-7-143,5 0 139,-12 7 121,12-5-93,-5 5-5,6-7 32,1 0 14,-7 1 116,4-1-121,-4 0-160,7 1 10,-1-1-17,-6-6 129,5 11-9,-12-16 11,5 22-46,-6-15-40,0 11 42,6-7 37,-5 0-18,12-6-68,-12 5 50,12-5-16,-12 6 181,12 0-156,-12 0 118,12 1-89,-5-1-48,0 0 53,5-6-202,-12 11 125,12-9-17,-12 11-112,5-7 116,-6 0 86,0 0-86,-1 1-48,8 6 55,-6-6 1,12 6-7,-12-6-1,12-1 78,-12 0-69,5 1 129,-6-1-112,6 0-76,-4 0 83,10 1-107,-10-1 116,11 0-3,-12 1 35,5-1-63,0 0 16,-4 1-3,4 5-80,-6-4 82,-1 5-151,1-7 110,0 1-17,6-1 0,-5 0 5,12 1 84,-12-1-75,12 0-17,-12 7 28,-1-5-16,-2 5 10,2 0-3,1-5-16,12 4 12,-12-5 139,12-1-127,-5 0 27,0 1-10,-2 5-178,-6-4 95,0 5-14,-1 0-49,7-12-29,-4 11 110,11-13-36,-6 8 90,8-1-74,-1 0 56,-6 1-48,5-1 7,-12 0-156,12 1 149,-12-1-72,12 0 44,-12 0-104,12 1 87,-12 6-50,12-5 80,-11 4 1,10-5 29,-10 5-49,10-4-106,-4 5 95,7-6 187,-7-1-171,4 0 102,-4 0-46,0 1 14,-2-1 91,0 0-98,2 1 141,0 6-124,5-6 13,-12 6-7,12 0-18,-12-5-70,12 5 78,-11-7-101,10 7 82,-10-5 27,10 5-32,-10 0 220,-3-5-201,-1 11 34,-4-5-26,5 1-9,1-2-168,6 0 179,2-6-131,7 6 95,-1-6 38,-6 5-57,5-4 61,-12 12 24,5-6 13,-6 1-19,0 4-2,6-5-70,-5 1 48,5 4-39,-6-11 30,0 12-26,-1-12 33,1 11 0,6-5 233,-4 7-139,10-6 68,-4 4-110,0-4-85,5-1 107,-12 6-80,6-6-58,-1 0-31,-5 6 75,5-12 4,1 11 259,-6-11-151,5 11-44,0-4 6,-4-1-56,10 6-217,-10-12 163,4 11-41,-6-5 71,-1 1 261,1 4-270,6-4 139,-4 6-91,10-7 39,-10 6 20,11-6 33,-12 7-184,5-6 110,-6 4-283,-1-5 144,1 1 120,-7 4-41,5-4 54,-4 6-25,5 0 11,1 0-115,0 0 90,6 0 15,-5-7-14,5 6 27,-6-6-36,0 7 38,0 0-9,-1 0 10,7 0-1,-4 0-13,11 0-160,-12 0 149,5 0-79,-6 0 46,0 0-7,-1 0 38,1 0 9,0 0 51,6 0-77,-5 0 31,12 0-3,-5 0-49,6 0 49,-6 0-8,-2 7-12,-6-6 2,6 6 53,-4-1-49,10 2-11,-4 1 21,13 4-276,-5-12-169,12 12-536,-6-5 492,14 1 0,-1 4 0,4-3 0,-3-2-492,-7 1 738,0-5 0,7 9 0,1-5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27.502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0 941 7749,'10'-5'0,"0"0"-138,-7 0 169,10 5 0,-5-5 141,7 0 157,-1-6-194,1 9 1,5-11 70,-1 3-75,1-3 1,0-1 2,-1-1 1,7 0-67,-1 0 0,-2-1-149,1-3 1,-1 1 79,2-7 0,2 7 10,-2-2 1,3 3 27,1-3 1,-5 4-158,1-4 0,-1 4 13,6 1 1,-1 0 5,1 1 1,1 4 58,3 0 1,-3 0-5,3-5 1,-1 2-107,1 4 0,2-4 82,3 3 1,4 2-410,-4-2 0,-1 5 21,1-5 458,0 0 0,5-4 0,0-1 0</inkml:trace>
  <inkml:trace contextRef="#ctx0" brushRef="#br0" timeOffset="651">1837 176 7749,'7'-9'0,"3"0"0,3 3-189,1 3 159,1-6 1,2 6 120,2-7 489,-3 7-263,12-10 1,-10 10-74,7-7-99,-1 7 1,1-9-2,-1 7 0,-1-4-9,2 4 0,2-2-24,-2 2 0,3 4 74,1-4 1,0 1-190,1 0 0,1 2 26,3-3 1,-1-2-151,6 3 1,-5-3-42,5 2 0,-1 4-31,1-4 0,4 3-76,-4 2 0,2 0-207,-2 0 0,7 0-327,-7 0 810,7 0 0,-9 7 0,7 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2:42.686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0 44 9605,'31'0'983,"3"-6"0,-17 4-42,17-5-506,-10 1-146,12 4 137,0-4-254,-5-1 87,12 6 9,-6-6 57,7 7 16,-6 0-196,5 0 186,-12 7-188,11 1 162,-11 0-214,5 5 58,-7-5-8,1 13 102,-1-4-19,1 4-120,-1-6 117,0-7-286,1 5 153,-1-5-192,1 0 115,-1 5 46,0-5 160,1 7-131,-7 0 122,4-1-86,-4 1-82,7 0 98,-8 0-213,6-1 104,-11-6-211,4 6 225,-6-6-30,6 6 81,2 1-76,-1 0 264,6-1-214,-5 1 39,0 0-96,-2 0-6,0 6 57,-4-5-28,4 5 93,0 1-80,-4-6 153,4 12-138,0-12 22,-5 12-38,12-5-96,-12 0 72,12 4-30,-5-4 87,0 7-52,5-1 32,-12 0-27,5 1 118,1-1-119,-6-6-59,5 5 6,0-5-25,-4 0 23,4 4 33,-6-4 113,-1 0-121,8 5 35,-6-5-10,5 6-41,-6 0 19,6 1-9,-11-7 18,16 4-9,-16-10-5,11 11 4,-6-6 34,-1 8-37,1-1 1,6 1-101,-11-1-17,16 0 102,-22 1-14,15-7 31,-11 4-40,7-4 57,0 7 18,-1-7 14,1 4 32,0-4-70,6 7-5,-5-1 11,6 0-28,-8 1 30,1-1-101,0-6 38,-7 5-11,5-5 46,-5 6-4,7 0 7,-1-6-17,1 5 47,-7-12-38,5 12 37,-11-11-22,11 10-77,-5-10 96,7 10-2,-7-4 86,5 0-106,-5 5 133,14 1-108,-6 2 77,5 5-63,-6 0 8,6 2-66,-5-1 58,6 6 68,-1-6-71,-5 7-33,5-6 31,-6 4 45,6-4-32,-4 0-127,4-2 36,-6-1 65,6-4-3,-5 12-12,5-12 188,-6 11-172,6-11 207,-4 5-145,4 0 27,-6-5-81,-1 5-2,1-6-2,0-1 34,-1 7-33,1-5 24,-7 5-15,5-7-24,-4 1 7,5-1-81,1 1-9,-7-1-27,12 0 94,-17 1-104,23-1 56,-23 1 10,17-1 34,-12 0-2,7 1 0,0-1 5,-1 1 179,7-1-165,-4 0 12,4 1 5,-6-7 21,-1 11 7,1-10 10,0 12-41,-1-6-1,1-1-2,0 1 11,0-1-67,6 0 35,-5 7-10,5-5 26,-6-1-5,0-3-7,-1-4-1,1 7-12,0 6 15,0-5-12,6 5 14,-5-7 32,5 0-39,-6 1 0,0-1-49,-1-6 53,8 5-72,-6-5 63,5 6-6,-6 1 50,6-1 3,2 0 24,0 1 15,5 6-31,-5-5 28,6 5 30,0-7-51,1 0 4,-7 7 0,11-5-129,-10 5 112,12-6-3,-6 6-15,-1-5 2,7 5 73,-5-7-65,12 0 133,-12 1-111,11 6 260,-4-5-183,-1 5 7,6 0-78,-6-5 64,7 5-207,0-7 180,1 0-240,-8 1 198,6-1-63,-6 1 15,7-8 4,-6 6-3,4-11 14,-4 4 60,6 0-52,-7-5 22,6 6-15,-12-8-1,11 1 22,-11 0 2,12-1 7,-12 8-17,11-13 21,-4 18-28,6-24-39,0 16 45,-6-10-103,4 5 143,-4-6-7,-1 5-5,6-11 10,-12 11 174,11-5-198,-4 1 214,6 4-163,0-5 89,-6 6-154,4-5-30,-11-3-42,5 1 139,-7-6-27,7 6-40,-5-1-206,12-4 79,-6 11 123,8-11 44,-1 11 190,-7-12-154,6 6-28,-6-1 124,7-4-100,7 5-206,-5-1 195,4-4-238,-6 4 153,0-6-26,1 0 59,-1 0 1,0 0 252,0 0-263,0 0 190,-6 0-134,4 0-105,-11-6 76,5 4-22,0-11-212,-5 11 221,11-11-189,-11 5 133,12 0-68,-12-5 57,11 11 30,-4-11-28,0 12 2,4-12-8,-4 4 13,6 1-16,0-5 13,0 12 101,-7-12-98,6 4 73,-6 1-15,1-5 10,4 5-63,-4 0-2,0-5-57,4 11 81,-11-11-66,12 5 41,-12 0 135,5-5-136,-1 11 1,-4-11-27,12 11 49,-12-4-87,11-1 77,-11 6 21,5-12-54,-6 4 224,-1 1-146,1-5 18,-1 5-31,7 0 6,-5-5-162,11 11 176,-4-4-261,0-1 216,4 5-79,-11-11 93,12 5-1,-6 0 107,7-5-127,7 11 138,-5-11-103,4 12 211,1-12-130,-5 4-289,4 1 176,-6-5-8,7 5-211,-5 0 235,4-5-236,1 5 178,-5-1-67,11-4 30,-5 12 233,0-12-67,5 4-48,-11 1 18,11-5 1,-11 10-46,3-7 109,-16 7-56,14-4-138,-8 1 50,20 4-11,0-11 15,0 12-8,-1-13-31,1 13 0,-6-11 36,-4 7-193,-17 1 171,16 4-190,-9-7 168,13 5 32,5-4 14,-11 6 5,5 0 196,-7 0-217,6 0 63,-4 0-29,5 0-55,-1 0 56,-4 0-81,5 0 31,-1 0-9,-4 0 17,5 0 9,-7 0 8,0 0-6,0 0 16,0 6-2,7-4-1,-6 5 21,6-7-15,-7 6-46,0-4 14,0 4-117,0-6 124,0 7-8,1-6 10,-1 6 217,6-7-176,-4 7 7,5-6 24,-7 6-22,0-7-80,6 6 79,-4-4-287,11 4 226,-4 1-186,5-5 129,-5 11 0,4-12 1,-5 12 17,0-11 8,6 4-7,-13 1-186,12-5 177,-11 11-71,5-12 39,-1 12-10,3-11-37,-1 5 40,-1-1 133,-1 2-108,-4 0-72,5 5 81,-7-4-5,0 5 52,0 1 7,0 0-6,-6-1-30,4 1 42,-4 0-51,6 0 22,-7 6-32,6-5-3,-6 12 76,1-5 14,4 0 62,-11 4-101,12-4 75,-6 7-52,1-1 20,4 0-29,-4 1 3,0-1-8,4 1 12,-11-1 49,5-6-49,-7 5-6,1-5-18,-1 6 162,1 0-211,-1 1-11,0-7-5,-6 4 82,5-4-41,-12 7 20,6-8 55,-1 6-55,-5-5-2,5 7 6,1-1 3,-6 0 12,5 1-9,0-1 13,-4 0-14,4 1-158,-6-1 146,6 1 74,-5-1-55,5 0 4,-6 1 100,0-1-114,-7-6 72,5 5-44,-11-5 24,4 0-11,1 4 148,-6-4-144,6 0 8,-1 5-21,-4-5 6,5 6-203,-1 1 132,-4-1-67,11 0 97,-12 1 123,6-1-147,-7 1 226,0-1-102,0 0 35,0 1-88,7-1 40,-6 1-254,6 5 223,-7-3-78,0 3 35,0-5-11,0-7 18,0 4 18,0-4 23,0 7-36,0-7 28,-7 4-17,6-4-4,-6 0 0,0 5 21,6-12 13,-12 12 7,11-12-46,-11 12 18,11-12 57,-4 6-52,-1-1 39,-1-5-44,0 12-4,-5-12-11,5 6 3,-7-1-93,0-5 99,1 12 49,-1-5-60,7 6 164,-5-6-147,5 5 4,-7-5-5,-6-1-2,11 6-42,-10-5 59,6 6 58,-3 1-74,-4-1 34,6 1 40,1-1 20,-8 0-123,6 1-8,1-1-109,-4 1 157,9 6-70,-11-5 37,6 5-10,-6-7 4,4 7 18,-10-5 64,10 5 16,-10 0 20,10-5-73,-10 11-26,4-11 29,0 12-31,-5-12-33,5 5-19,0 0 19,2 1 28,0 1-2,4 4-3,-4-11 19,0 12-14,5-12 13,-12 11 81,5-11 4,0 12-39,-5-12-27,6 11-47,-1-4 55,1-1-70,1 6 60,5-6-53,-12 1 2,12 4-7,-12-11 41,5 5 0,0 0 162,2-5-157,0 5 123,5-6-112,-12-1 12,11 7-29,-4-5-15,6 5-179,-6-7 198,5 1-74,-5-1 38,6 1 28,0-1-26,1 0 61,-1 1-31,0-1 10,0 1-147,-6-1 128,5 0-78,-5 1 55,6-1-4,0 1 10,1-1-7,-1 0 30,0 1 13,0-1 0,1 1-22,-1 5 23,0-3-20,1 10 11,-1-4-7,0-1 0,1 6 33,5-6 5,-4 1-38,5 4 10,0-4-14,-5-1 14,11 6-19,-11-12 15,5 11-13,-7-11-51,7 5-6,-5 0 34,5-5-6,0 12-16,-5-12 22,11 11 54,-11-11-52,11 12 32,-4-12-18,6 5-2,0 0-95,-7-5 93,6 4-20,-6-5 3,7 6 61,0-5-59,0 5 35,0 0 5,0-5 6,0 5-23,0 0-12,7-5-30,-6 5 36,6-7 24,-7 7-26,0-5 14,6 5-44,-4-7-1,11 1-12,-5-1 40,0 0-82,6-6 64,-13 5-79,12-12 61,-5 12 90,1-11-29,4 10 8,-5-10-134,13 10 88,-5-10 2,6 4-1,-8 0 36,1-5-46,-7 6 253,5-8-186,-5 1 18,1 0-91,4 0 5,-12-1-130,12 7 162,-5-4-13,7 4-28,0-6 113,0 6-50,-1-5 11,8 6 42,-6-1 22,5-5-54,-6 5-8,-1-6-24,1 0 24,6-1-57,-4 1 28,11 6-6,-12-4-142,5-3 142,-6-1-21,-1-4 11,1 5 15,0 1-26,0-7 60,6 5-4,-5-5 8,12 7 28,-12 0 17,12-1-75,-12-5 17,12 4-57,-12-5 11,6 7-11,-8-7 17,1 5-11,0-12-108,6 13 113,-5-6-88,12 0 76,-12 5 34,12-5-44,-11 0 100,4 5 37,0-5 19,-5 1 143,12 4-217,-12-5 62,12 0-32,-5 5-52,6-5 69,1 0-73,-7 6 80,4-13-12,-4 12-48,7-11 23,-1 4-106,1 1 104,-1-5-56,0 4-6,7 1-23,2-6 114,-1 6 1,-1-7 43,-6 0 29,-1 6-236,1-4 141,-1 4-126,0-6 126,1 0-178,-1 0 104,1 0-24,-1 0 32,0 0-11,1 0 28,6-6-12,-5 4-14,5-4 17,0 6 0,-5 0 8,4 0-1,-5-7 44,-1 6 7,1-12-26,-1 4-15,0 1-27,-6 2 35,5-1-84,-5 6 57,0-13-9,5 6 37,-6 0-29,1-5 33,-1 5-25,-1-7 2,2 0 7,6 7-69,-6-5 63,5 12-5,-12-12 69,12 4 7,-12-5-46,5-1-11,1 0-51,0 7 63,8-5-121,-1 5 84,-6-7-14,5-6 124,-12 5-110,12-6 80,-5 1-63,6 5 48,-28 15-59</inkml:trace>
  <inkml:trace contextRef="#ctx0" brushRef="#br0">21460 12328 22796,'15'5'-13,"15"9"4,-7 1-26,-2 0 102,-6-7-64,-1 5 11,1-12-10,0 13 13,-1-6-95,8 6 74,0-5-4,1 4-2,5-5 82,-12 7-71,6-7 6,-1 5-29,-5-12 4,5 12-13,-6-11 25,0 11 162,0-11-156,-1 11 186,1-12-128,0 6 10,-1 0-52,1-6-10,0 12-185,-1-11 202,1 4-149,0-6 106,0 7-27,-1-5 42,1 11 4,0-12 51,-1 6 7,1-1 24,0-4-51,-1 5-38,1-1 11,0-4-3,0 11 18,-1-12-47,1 6 38,0-1-10,-1-4 6,1 5 1,0-7-41,-1 6 38,1-4-200,0 4 180,-1-6-10,8 7 0,-6-6 7,5 13 135,-6-13-139,6 6 69,-4-7-41,4 0-112,0 6 92,-5-4-9,6 4 9,-1-6 4,-5 0 180,12 0-183,-12 7 88,5-5-54,1 4-13,1-6 1,-1 0-10,6 0 30,-11 0-9,4 0-13,-7 0-2,1 0-49,0 7 54,6-6-117,-5 6 106,12-7-5,-5 0 18,6 0-1,-6 0 54,-1 0-71,-8 0 26,1 0-6,0 0-10,-7 0 0,11 0-6,-9 0 5,11 0-6,-6 0-2,0 0 5,0 0 6,-7 0-4,5 0 181,-5 0-163,7 0 6,-7 0-6,5 0 0,-5 0-45,7 0 56,-1 0 209,1 0-128,0 0 47,0 0-124,-1 0 18,1-7-69,0 6-30,-1-6-45,8 7 120,-6 0 175,5 0-198,-6 0 233,0-6-181,6 4 21,-5-5-128,5 7 135,-6 0-249,6 0 213,-4 0-146,10 0 87,-10 0 30,10-6 1,-10 4 8,4-4 26,0 6 12,-4 0 37,10-7-58,-4 6-40,0-6 37,-2 0-61,-6 6 29,0-6-5,-1 1-17,1 4-8,0-4-5,6-1 30,2 5-47,0-11 38,5 12-14,-12-6 55,5 1 5,-13 4 44,5-4-72,-11-1-107,11 5-53,-5-4 142,7-1-23,0 6 23,-1-12-11,1 11 52,0-5 28,-1 1-14,1 4-33,0-11 37,-1 12-27,1-13-48,6 6 27,-11 0-4,16-5-25,-16 11 27,11-11-16,-12 12 14,4-12 104,-5 11-101,6-11 213,1 11-172,0-11 16,0 12-43,-1-12-5,1 11-103,0-11 131,-1 11-114,1-11 81,-7 12 35,5-13 45,-5 13 24,7-12-97,0 5 12,0-1-96,-1-4 111,1 12-365,-7-12 203,5 11-37,-11-11 524,11 11-138,-5-4-102,7-1-56,-1 6-125,1-12 158,-7 11-252,5-11 197,-11 11-177,5-11 71,6 12-515,-10-6 176,16 0-590,-17 6 656,11-6 0,-5 7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4:03.021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1926 1514 9885,'23'-22'983,"-2"0"-458,1 8-208,0-8-168,8 6 93,-1-5-92,-6 0 177,5 4-315,-5-10 203,6 10-27,-6-11-37,5 12-4,1-12-74,2 12 120,5-5 7,-6 6-10,-1 0-162,0 1 136,1-1 10,-7 0-75,-2 1 9,0-1 17,-5 0 14,12 1 2,-11-1-1,10 0-43,-10 7 37,4-5-63,0 5 14,-5 0 3,6-6 55,-8 13-34,8-12-7,-6 5 8,5-7 69,0 0-61,-4 1-104,4 5 51,0-4-6,-4 12-5,4-12 31,-7 4 21,1-5-30,6 6 25,-4-6-15,4 6-20,-6-6 73,-1 5 8,8-4 17,-6 5-63,12-6 101,-12-1-80,12 0 4,-12 0 15,12 1-180,-5-1 128,6 0-9,1 1 52,-8-1-48,13 0 233,-11 1-206,12-1-43,-6 0 82,5 0-198,-4 1 71,5-1-13,-6 0-7,-1 1 40,7-1 41,-5 0-46,5 1 59,-7 5-34,7-4-75,-5 5 29,-1-7-2,-2 7 8,-6-5 11,8 5-177,-1 0 150,-6-5-82,5 5 64,-5-7-34,0 7 113,11-5 0,-10 5 51,12-7-115,-6 7 154,-1-5-103,1 4-129,-1-5 144,0 6-189,1-5 101,-1 11-26,-6-11 32,11 11-9,-9-11 18,11 11-17,-7-11 24,1 12-13,-1-12-8,-6 11-57,5-11-7,-12 11 50,12-11 9,-5 12-21,6-6 12,7 1-94,-5 4 85,5-11 5,-7 11 36,1-4 2,6-1-6,-5 6-37,18-12-76,-10 11 99,24-11 0,-10 5-224,6-7 0,-7 7 75,-8 3 1,11-2-327,4 2 0,-2-1 0,-3 1 0,0 2-492,5-7 738,-7 7 0,-1-10 0,-7 4 0</inkml:trace>
  <inkml:trace contextRef="#ctx0" brushRef="#br0" timeOffset="2184">1 1573 10240,'29'17'555,"7"2"-362,2-11-198,6 7 142,-7-7 6,6 5 31,-6-5 141,7 1-101,0 4 43,7-12-59,-5 12 29,4-11-119,-5 11 119,5-11-77,-11 4 50,10-6 123,-11 0-118,6 0 19,-6 0 76,4 0-78,-11 0-35,12 0 59,-12 0-299,5 0 267,-7 0-163,0-6 125,7 4 5,-5-4 159,5-1-189,-6 5 259,-1-4-116,0-1-60,1 6 28,-7-6-160,4 1 104,-10 4 13,4-11-244,0 11 197,-4-11-135,4 12 104,0-6-254,2 1 245,0 4-49,5-11 67,-12 5 16,5 0 218,-6-6-163,6 13 151,-5-12-176,12 11-18,-12-11 73,12 5-275,-11 0 102,4-5-8,0 11-169,-5-11 108,12 11-174,-12-11 207,6 12-89,-8-6 63,1 1 76,6-3-71,-4 1 51,4-5-18,-6 12 10,-1-13 136,8 13-136,-6-12 116,5 11-92,0-11 36,-4 5-27,4 0-72,-6-5-137,6 4 185,-5 1-103,12-5 67,-12 5 61,5 0-61,1-5 87,-6 5-76,12-7 114,-12 7-144,5-5-12,1 5-87,-6-7 127,5 0-79,-6 7 53,6-5 47,-5 5 13,12-7 23,-5 0-67,0 1 4,-2-1-34,0 0 45,-4 1-77,4-1 58,-6 0-7,6 1 62,-5-1 7,5 0-8,-6 0 10,0 1 88,6-1-109,-5 0 69,12 1-49,-5-1-95,6 0 87,1 1-204,-1-8 146,1 6-3,-1-5 28,0-1-26,1 6-1,-1-5 7,1 13-15,-1-5-21,0 5-2,1-7-7,-1 0-20,1-6 48,6 11-21,-5-16-26,5 16 31,-1-11-7,-4 6-54,12 1-8,-5-1-13,6 0-20,-7 0 80,6 1-18,-6-1 73,7 0-71,7 1 57,1-1 28,0 0 17,-1-6 59,-7 5-105,0-6-34,0 8 35,0-1-54,7 0 1,-5 2 51,3 3-34,-10-3-30,10 5-17,-10 0 69,18-5-5,-4 5 213,5-7-176,1 0 1,3 1 12,-3-1 1,-8 2-40,-12 3 1,0-1-51,5 6 1,0-5-70,0 5 1,5-5-208,0 5 1,7-4-179,-2 4 0,10 0 0,4 5 0,11 0-492,4 0 984,3 0 0,1-5 0,3 0 0,4 2 0,3 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4:09.692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1967 647 9105,'38'-6'983,"-9"4"-7,-8-4-565,-6 6-188,6 0 111,-4 0-382,10 0 49,-4 0-80,7 0 260,-1 6-45,0-4-143,1 4 103,-1-6 3,1 0 47,-1 0-144,0 0 79,1 0-31,-1 0 91,1 0-30,-1 0 70,0 0-82,1 0-3,-1 0 20,1 0-98,-1 7 127,0-5-17,1 4 47,-7-6-36,4 7 17,-4-6-45,7 12-171,-8-11 182,6 11-263,-11-11 223,10 11-22,-4-12 19,0 12 8,5-11-96,-12 5 58,12-1-100,-5-4 107,0 11-117,-2-12 194,-6 12 0,6-11-55,-5 11 18,12-11 71,-5 11-63,0-11-116,4 11 108,-4-12-114,7 12 96,-7-11 14,-2 11 23,0-5 8,2 0-88,6 5 42,1-4-42,-1 5 51,0-6-185,-6 5 155,5-4-97,-12-1 45,12 5-14,-5-12 68,6 13-38,1-6 54,-7 0-46,5 5-53,-6-11 5,1 11-11,5-12 34,-12 12-4,6-11-16,-8 11 7,1-11 92,6 11-80,-4-5 35,10 7-8,-4-7 2,0 5 11,5-5-15,-12 0-30,5 5 28,1-5 138,-6 1-132,12 4 64,-5-5 14,6 0 6,-6 5 5,5-5-42,-6 0-31,1 5 46,-1-11-185,-1 11 156,2-5-156,0 7 77,4-7-12,-4 5 44,7-5-20,-1 1 47,-6 4-34,5-5 128,-12 0-111,5 5 12,0-11-33,2 11-6,0-5 19,5 0-12,-12 5-53,5-11 56,-6 11-21,6-12 12,-4 13-9,4-13 8,-6 12-1,6-5 1,2 1 3,0 4-8,-2-5 6,0 6-4,-5-5 2,6 4 15,-8-12-13,1 12 0,6-4 13,2-1 1,0 5 97,5-5-96,-12 7 127,12-7-110,-5 5-9,6-11 29,0 11 3,1-5 38,-1 0-8,1 5-144,-1-5 106,7 0-110,-5 5 93,12-4-152,-12 5 93,11 1-15,-11 0-1,5-7 1,-7 5 45,1-5-27,-1 0 50,1 5-42,5-11 44,-3 11-31,3-5-14,1 0 23,-5 5-4,12-11 94,-6 11-88,8-11-7,-1 11 11,0-12-18,-7 6 19,6-7 114,-6 7-25,1-6 177,4 6-93,-4-7-93,6 0-63,-6 0 79,4 0-153,-4 0 126,6 0 21,0 0-25,-7 0 13,6-7 99,-6 6-103,7-6-150,-6 7 156,-2-7-195,0 6 120,-5-6-18,-2 1-70,-1 4 74,-5-4-7,6 6 4,1 0-5,-7 0 12,-2 0 42,0-7 18,2 5 7,0-4 45,5-1 16,-6 6-124,1-6 51,-1 7-114,-8-6 114,1 4-121,0-5 87,-1 7-9,1-6 23,0 4 14,6-4 127,-5-1-139,6 6-88,-1-12 101,-11 11-141,9-5-10,-11 7-33,1 0 47,4-6 87,-5 4-47,6-4 179,-5-1-147,4 6 37,-5-6-8,0 7-9,5-7-36,-5 6-11,0-6-5,5 7 32,-4-6-43,-1 4 33,5-4-46,-5-1 18,0 5-5,5-4 77,-5-1-47,1 6 54,4-6-42,-5 1 15,7 4 9,-1-11 17,-6 11 133,5-4-148,-11-1 73,11 6-116,-5-12 65,7 11 7,-7-11 5,12 11-5,-10-11 48,11 5 23,-6-7-134,-7 7 67,5-5-102,-5 5 100,0-7 14,5 7 13,-5-5-1,0 11-85,6-11 10,-6 12-93,0-12 122,5 11-70,-5-11 51,0 11-63,5-11 28,-4 12 7,-1-6 20,5 0 3,-12 6-89,12-6 73,-4 1-140,-1 4 122,5-11 21,-5 11 1,7-11 6,-7 12 46,5-12-70,-11 11 67,11-4-45,-5-1 25,7-1-16,6 0-5,-5-5 0,5 4 0,-6 1 72,0-5-67,-1 5 92,-5 0-80,4-5 115,1 5-77,-4-7 7,16 0-8,-9 1 17,-1-1-166,10 0 141,-16 0-210,11 1 179,-13-1-49,5 0 24,-5 1-120,7-1 79,0 0 15,6 1-11,-5-1 12,12-6 73,-11 4-66,10-4 92,-10 0-81,10 4 221,-10-10-167,4 10 10,-6-4-73,-1 6 3,8 1-254,-6-7 174,12 4 59,-12-11-17,12 12-151,-12-5 81,-1 6 1,-2 0-59,-5-6-30,7 5 108,-1-12-4,8 12 34,-6-12-44,12 12 281,-5-12-141,6 5 50,0 0-80,-6-5 1,-1 12-269,-14-5 162,-2 6-39,1 7 77,-6-5-157,12 5 42,-4-7-9,-1 0-39,5 7 75,-5-5-175,0 5-638,-1 0 327,-27 1 319,15 7-352,-14 0 362,12 7 55,5-6-540,-11 12-171,12-4 0,-19 5 492,10 8 0,-27 0 0,3 8 0,-1-7-492,6-4 738,9-2 0,-27 4 0,8 2 0</inkml:trace>
  <inkml:trace contextRef="#ctx0" brushRef="#br0" timeOffset="1223">9011 250 10723,'-16'17'901,"-4"2"-478,5-10-12,-1 5-168,-18 7 121,9-4-59,-4 4 130,1-6-323,12-1 30,-12 8-167,12-6 224,-12 5-10,5-6-21,-6 0 38,6 6-78,1-5 78,1 5-274,5-6 160,-12 0-23,5 0 37,0-1-15,-4 1-10,10-7 24,-4 5-21,6-5 33,1 1 16,-1 4 47,0-5 7,1 6-154,-8 1 95,6-7-139,-12 5 128,12-4-284,-5-1 150,-1 5-292,6-5 90,-12 7 70,12-1 127,-12 1-6,5 0-9,-6 6-27,6-5 158,-5 6-120,12-8 165,-5 1-30,0 0 18,4-7-16,-11 5 191,12-5-162,-12 7-38,12-1 74,-5 1-43,0-7-17,4 5 25,-4-4-1,6-1-239,-6 5 206,5-12-90,-6 12 69,8-4 5,-1-1-25,0 5 82,1-12-101,-8 13-2,6-13-141,-12 12-268,5-11-166,-6 11 226,-7 2-680,12 1 0,-11 12 0,6 1 0,-2 9 738,-18 6 0,16-7 0,-9-1 0</inkml:trace>
  <inkml:trace contextRef="#ctx0" brushRef="#br0" timeOffset="5031">8320 603 9005,'-24'15'983,"-3"-7"-433,13 5-96,-3-5-120,-4 7-65,0 0 61,5-7-45,-12 5-51,11-5 96,-10 7-307,4 6 147,-7-5-200,1 12 138,-7-11-47,5 4 115,-5 0 5,7-5 64,-1 6-93,1-1 124,6-5-67,-5 5-181,-1-6 163,-2 6-236,-5-4 99,7 4-22,-1-13 213,7 5-151,2-5 195,0 7-156,5 0-98,-12-7 106,5 5-86,-7-5 24,-5 7-18,10-7-1,-9 5 13,17-11-61,-4 11 74,6-5-191,1 0 163,-7 5-142,-2-5 125,-7 0-8,1 5 241,-1-4-238,8-1 290,-6 5-136,12-12-124,-6 13 68,1-13-210,-2 12 127,-6-11-24,-7 11 205,5-11-177,-5 11 293,7-12-246,-1 12-39,7-11 72,-5 5-249,12-7 48,-12 6 50,6-4-159,-8 4 86,1-6 179,-1 7-126,7-6 390,-4 6-153,10-7-90,-10 0-52,10 6 18,-4-4-136,0 5 153,-2-7-52,0 0 6,-5 0 136,5 6-139,-6-4 286,0 4-254,6-6 21,-5 0-206,5 0 214,0 7-227,-4-6 187,4 6 19,0-7-52,-5 0 201,5 0-191,-6 0 48,-1 0-67,1 0-17,0 0-48,-1 0 104,1 0 116,6 0-135,-5 0 115,12 0-113,-12 0 17,5 0-32,-6 0-22,-1 0 87,1 0-33,6 0 81,-5 0-86,5 0-79,-6-7 87,0 6-68,-1-6-40,1 7-31,0-6-1,-1 4 67,7-4 66,-5 6-65,12-7 75,-12 5-59,6-4 3,-1-1 28,-5 6-1,5-12 278,0 11-272,-5-4 212,6-1-167,-1 5-57,1-11 75,1 12-100,-2-6-34,0 1-42,-4 4-59,-3-11 134,-1 11 248,-5-11-241,7 12 114,0-13-80,6 13-53,-5-12 4,12 11-17,-12-11-156,11 5 190,-4 0-79,0-5 33,-2 5 118,0-1-5,2-4 220,0 12-228,4-12 19,-10 4-139,10 1 120,-10-5-226,10 5 196,-10-7-90,10 7 45,-11-5 35,12 5 15,-5-7 24,0 7-190,4-5 138,-4 5-113,0-7 95,5 0-41,-12 7 29,11-5-25,-4 12 44,6-13 25,1 6 116,-1 0-135,0-5-19,1 5 28,-1 0-25,-6-5 24,4 5 38,-4-7 63,0 7 15,5-5 117,-6 4-192,1 1 300,5-5-232,-12 5 48,5-7 6,0 1 13,-4-1-164,10 0 0,-11 7-132,12-5 123,1 5-260,2 0 102,5-5 62,-6 11 0,-1-11-25,0 11 113,7-11 2,-5 12 131,5-6-168,-7 1 53,0 4-18,1-11 0,-1 11-16,0-11-8,1 5-4,-1 0-9,0-5-2,0 5 16,1-1 21,-1-4-17,0 12-1,1-12-35,-1 4-3,7-5 8,-5 6-7,5-5 42,-7 4-22,0 1 75,0-5-72,1 11 47,-1-11 41,0 12 18,7-12-19,-5 11 16,5-11-124,-7 11 77,7-11-44,-12 12-8,11-12-12,-13 4 12,8 1-16,-1-5 15,0 12 0,1-12-92,5 11 96,3-5-69,-1 1 56,-1 4-13,-6-4 20,5-1 2,-4 5-25,5-11 5,-7 12 62,1-6-46,6 7 22,-5-6-18,4 4-123,1-4-34,-5-1 130,5 5 34,-7-4-9,1-1 81,-1 6-106,7-6 48,-5 1-27,11 4 73,-11-5-32,5 1 6,0 4-25,-5-11-3,4 5-9,-12 0 10,5-5-4,-5 11 5,6-11-10,0 12 28,0-6 2,1 0-130,6 6 106,-12-6-56,10 7 43,-11-6 5,6 4-14,1-11 230,-1 11-117,0-4-57,0-1-87,7 6 89,-5-6-126,5 1 109,-7 4-44,-6-5 7,5 1-9,-12 4 20,12-4 10,-12-1-1,12 6 7,1-6-51,2 7 38,5 0-113,-7 0 102,-6 0-258,4-6 201,-10 4-13,4-11 141,0 11-127,2-4 257,6 6-140,7 0 142,-5 0-157,5 0 33,-7 0-50,0 0-4,1-7 44,-8 6-7,6-6-31,-5 7-232,-1-7 166,6 6-3,-5-6 2,6 7-11,1 0 41,-1 0-50,0 0 40,0 0-54,-6 0 38,5 0 82,-5 0-74,6 0 40,0 0 33,1 0 6,-8 0 45,6 0 23,-5 0-86,6 0 9,-6 0-229,4-6 221,-4 4-295,0-4 165,5 6-203,-6 0 103,8 0 92,-1 0 92,-6 0-117,4 0 212,-4 0-159,7 0-36,-1 0 46,0 0 3,0 0 4,1 0 3,-7 6 70,4-4-98,-11 4 244,12-6-192,-12 0 174,12 0-113,-5 7 11,6-6-62,0 6 39,1-7-103,-1 0 87,0 7-155,-6-6 125,5 6 53,-12-7 55,12 0 12,-6 0 104,8 0-174,-1 0 33,0 0 10,-6 0-64,5 6-23,-12-4-10,12 4 21,-12-6-20,12 0 26,-6 0 3,1 0 10,5 7-12,-12-5 3,5 4 6,0 1 20,-5 1-11,6 0-3,-8 5 131,1-5 14,-1 7-126,1 0 18,-7-1-120,5-6 126,-11 6-193,-3-6 0,0 6-265,-4 1-336,10 0-233,-10 6 492,-4 8 0,-9 7 0,3 4 0,4-5 0,16-5 0,-4 1 0,-1 3 0,-2-3 246,-3 4 0,-3 2 0,-7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4:16.347"/>
    </inkml:context>
    <inkml:brush xml:id="br0">
      <inkml:brushProperty name="width" value="0.6" units="cm"/>
      <inkml:brushProperty name="height" value="0.6" units="cm"/>
      <inkml:brushProperty name="color" value="#CBCBCB"/>
    </inkml:brush>
  </inkml:definitions>
  <inkml:trace contextRef="#ctx0" brushRef="#br0">0 589 8521,'25'-17'983,"7"-2"-601,-15 4-167,12-1 8,7-12-165,1 5 131,14 0-204,-5-4 219,11 4-349,-11-7 160,11 1-165,2-1 97,1 1 0,9 1-158,-11 4-164,-9-4 123,7 5 0,-10-5-144,13 4 1,-12 3 137,-8 6 0,-5-5-648,6 1 906,-1-1 0,11 5 0,3 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4:29.962"/>
    </inkml:context>
    <inkml:brush xml:id="br0">
      <inkml:brushProperty name="width" value="0.04286" units="cm"/>
      <inkml:brushProperty name="height" value="0.04286" units="cm"/>
      <inkml:brushProperty name="color" value="#849398"/>
    </inkml:brush>
  </inkml:definitions>
  <inkml:trace contextRef="#ctx0" brushRef="#br0">0 0 7768,'15'0'-268,"-5"0"288,-1 0 0,1 0 144,5 0 0,0 2 20,-1 3 0,1-3 11,0 3 1,-1 1-51,1-1 1,0 1 52,0-1 1,-1-1-41,1 5 0,1-4 48,4 5 0,-4 0-88,4 5 0,1-1-143,-1 1 1,4 0 86,-4-1 1,4 6-168,-4 0 0,4 6 61,-4-2 1,6-1-617,-1 2 1,1-1 659,-2 6 0,11-1 0,-4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10.332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0 0 9171,'7'8'383,"-4"-1"-193,7-7 1,-5 0-40,5 0 0,-1 5-44,6 0 0,0 1 58,-1-1 1,1 2 33,0 2 1,0 3-31,-1-7 1,3 6 14,2-1 0,-1 1 17,7-1 0,-7 3 20,1-3 1,2 1-98,-1-1 0,5 8 49,-6-3 1,6 3-194,-6-3 0,6 1 65,-6 3 1,6-1-460,-6 7 0,3-7 217,-3 2 1,-2 1-218,2-2 1,-2 3-1,-3-3 414,1-3 0,0 12 0,-1-5 0</inkml:trace>
  <inkml:trace contextRef="#ctx0" brushRef="#br0" timeOffset="1346">1161 1044 7374,'7'8'1089,"-4"3"-839,7-6 1,-5 7-36,5-3 0,-5 0 85,4 0 1,-4 0-44,5 0 0,-5 4 84,5-3 1,0 5-214,4 5 0,-4-4 87,0 3 1,0 3-227,4-3 0,1 7 108,0-1 0,0 3-75,-1 1 1,1-4 19,0-1 0,-1 1-320,1 4 0,0 0-156,-1 1 1,0-2-337,-5-4 0,4 4 770,-3-4 0,3 4 0,2 1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12.485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1 7885,'0'10'-20,"0"0"1,1-6 152,4 6 0,-3 0 79,3 5-1,1-5-63,-1-1 0,6 3-119,-1 7 1,-2-2-10,2 2 1,0 2 91,5-1 0,-5 6-61,-1-1 1,1-2 70,5 1 1,0 1-291,-1 4 1,-4 0 84,0 1 0,0-1-440,4 1 1,1 4 522,0 0 0,-1 0 0,1-4 0</inkml:trace>
  <inkml:trace contextRef="#ctx0" brushRef="#br0" timeOffset="784">544 1089 6078,'0'8'733,"0"0"-573,0-3 1,5-2 3,0 7 0,5-5 89,-5 5-34,6-1 0,-4 6-94,3 0 1,3 0 57,-3-1 1,-2 3-106,2 2 1,-1-3-137,6 4 0,0 1 10,-1-1 1,1 4-200,0-4 1,0 6-16,-1-1 1,1-2 125,0 1 0,-1-4 136,1 4 0,6 1 0,2 4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14.139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1 7863,'1'13'-321,"4"-4"0,-2 5 486,7-5 0,-5-1-23,5 2 0,0 0-5,4 5 1,-2-1-80,2 1 1,-2 5 91,8-1 1,-3 6-206,3-6 0,-2 8 133,7-3 1,-6 4-176,6 1 0,-6-4-25,6-1 1,-6 1-2,6 4 1,-6-4-860,6-1 982,-7-6 0,10 10 0,-5-5 0</inkml:trace>
  <inkml:trace contextRef="#ctx0" brushRef="#br0" timeOffset="816">1103 971 7809,'10'8'-316,"0"-3"1,-1-2 333,6 2 1,0-2 534,-1 7 1,1-5-242,0 5 1,4-5-88,1 4 1,5 0 50,-6 0 1,6 4-70,-6-3 1,7 3-169,-1 2 0,3 0 45,1-1 0,2 1-126,3 0 0,2 0-210,4-1 0,2 1-793,-3 0 1045,4-1 0,7 1 0,3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14.989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 1 7987,'6'14'-358,"-4"1"5,3 0 1,1-5 251,-1-1 1,2 1 159,-2 5 1,-4-5 157,4-1 0,-2 1-96,2 5 1,-1 0 38,5-1 0,-5 1-26,1 0 0,1 1 27,-1 4 0,5-4-69,-5 4 1,5-2-3,-6 1 1,6-3-9,-5 4 1,7 1-98,-3-1 0,0 1-15,0-1 0,-4-2 106,5 6 0,-2-4-190,2 4 1,3-4 91,-3 4 0,-2-6-195,2 2 0,-2 1-34,2-1 1,3 1-56,-3-1 1,-2-4-157,2 4 1,-5-4 461,4-1 0,-5-1 0,9 8 0,-5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17.749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1 148 8621,'10'0'447,"-1"0"-365,-5 0 0,9 5 39,-3-1 0,-2 1 3,2-5 1,-1 2 43,6 3 1,6-3-140,4 2 0,-2 3 54,1-2 0,1 5-78,4-5 1,0 1 101,1-1 0,-1-3-183,1 3 0,4-4 66,0-1 1,5 0-41,-4 0 1,1-1-179,-2-4 1,-3 1 227,3-5 0,-3-1 0,-1-5 0</inkml:trace>
  <inkml:trace contextRef="#ctx0" brushRef="#br0" timeOffset="797">1250 89 8058,'10'0'640,"0"0"-669,0 0 55,4 0 1,1 0 179,0 0-89,-1 0 1,1 0 50,0 0 0,1 0 7,4 0 1,1 0-138,3 0 0,4 0 95,-3 0 0,7-2-196,3-3 0,6 4 65,-2-4 1,3 3-310,2 2 0,-1-5 77,-4 0 0,2-6-39,-7 1 0,2 2 269,-2-2 0,4 0 0,6-4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19.537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1 251 8624,'14'0'538,"1"0"-446,0 0 0,-1-5 53,1 0 1,5-2-74,-1 2 1,7 4 72,-1-4 0,3-2-109,1 2 1,0-4 0,1 4 0,4-2-102,0 2 0,1 2-47,-6-7 0,1 7-259,-1-2 1,0-1 370,1 1 0,6-7 0,1 4 0</inkml:trace>
  <inkml:trace contextRef="#ctx0" brushRef="#br0" timeOffset="762">1353 45 7812,'8'0'-387,"-1"0"856,-1 0 90,2 0-355,7 0 0,0-2-160,-1-3 0,1 4 65,0-4 0,-1 3 70,1 2 1,0-2-157,0-2 1,4 2 90,1-3 1,4 3-98,-4 2 0,6 0 19,-2 0 0,-1 0-50,2 0 0,-2-4 2,1-1 1,4 0-180,-4 5 1,4 0-190,2 0 0,1 0 101,3 0 279,-3 0 0,5 0 0,-7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21.008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0 7812,'14'0'0,"-4"0"202,0 0 0,-5 0 19,5 0 0,1 0 101,9 0 0,-4 0-67,4 0 0,3 0-39,1 0 1,4 0-20,1 0 1,6 0 12,-1 0 0,2 0-159,-2 0 0,-3 0 42,3 0 1,-3 5-392,-1 0 0,-1 6 201,1-1 1,-1-2-645,0 2 0,6 0 106,-1 5 635,0-1 0,2 7 0,2 2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29.377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1 8053,'8'0'1630,"5"0"-1412,-5 0 1,7 0-12,0 0 1,-5 0-22,-1 0 0,1 6 0,5 4 0,4 3-166,1 2 0,5 5 100,-6-1 0,11 7-193,-6-1 1,7 3 50,-6 1 1,2 5-173,3 1 0,-1-1 104,1-5 1,-1 1-550,0-1 1,1 0 60,-1 1 578,1-1 0,-1 1 0,0-1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30.862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44 1 7829,'0'8'115,"0"-2"285,0 1-232,0-6-29,0 12 0,0-9-105,0 6 1,5-6 100,0 6 1,0-5-48,-5 5 0,5-5 126,0 5-17,0-7-63,-5 10-270,0-5 100,6 7 1,-4 0 69,3-1 0,-4 1 94,-1 0 0,0-1-65,0 1 1,0 1 114,0 4 0,0-4-63,0 4 0,0 1 60,0-1 0,0 6-120,0-2 0,0 4-50,0 2 0,-1-1-195,-4 0 1,2 2 83,-7 4 0,5 2-300,-5 7 0,5 0 158,-5 0 0,6 5-295,-6 0 1,5 5 542,-5-5 0,7 0 0,-4-5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33.675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324 1 8001,'0'14'1127,"-1"1"-899,-4 0 0,1-1-41,-5 1 1,4-5 38,-5 0 0,7-1 52,-2 6 0,-2 0-65,2 0 0,-4 4-128,4 1 1,-7 1 93,2-1 0,-3-2-176,-1 6 0,-1 1 108,0 4 0,1-5-383,-1 1 1,-5 4-488,1 6 1,-1-1 407,5-5 0,1-1-1322,-1-3 1673,0 2 0,1-4 0,-1 7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34.477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235 1 7524,'-6'15'1390,"3"-1"-1079,-7 1 1,5 0-9,-5-1 0,5 3-86,-5 2 0,6-1 70,-6 7 0,2-6-71,-2 6 1,-3-5-107,3 4 0,2 1-113,-2 4 0,0 0-267,-4 1 0,4-3-147,0-2 0,0 8-455,-5-4 0,6-1 872,-1-4 0,0 1 0,-5 4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35.319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59 0 7743,'0'9'-215,"-2"-1"343,-3-3 0,4-2 62,-4 7 0,2-5 191,-2 4-188,3 1 0,-6 5-16,3 0 0,3 4 24,-3 1 0,4 1 97,1-1 1,-5 3-141,0 6 0,0 0-106,5 1 1,0 1-26,0 3 1,0-1-214,0 6 0,0-5-477,0 5 1,0-4 365,0 4 1,0-6 296,0 1 0,7-3 0,1-2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38.414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1 8165,'1'8'266,"4"-3"0,-2 1 142,7-1-194,0 7 1,5-4 38,-1 7 1,1-6-86,0 1 1,4 5-174,1 5 1,4-1 70,-4-4 0,6 6-344,-1 4 1,-2-3 181,1 3 1,-4-2-123,4 1 0,-4 2-189,4-6 1,-6 0 406,2-6 0,-4 8 0,-1 0 0</inkml:trace>
  <inkml:trace contextRef="#ctx0" brushRef="#br0" timeOffset="1418">1030 751 7505,'9'0'366,"1"0"1,-5 4-161,5 1-3,0 0 0,4-5-82,1 0 0,-5 2 73,0 3 0,-1-4 20,6 4 0,0-3 26,0-2 0,4 2-32,1 2 0,6-2-203,-2 3 1,4-2 136,2 2 0,4-3-124,0 3 0,5-4 95,-4-1 1,4 0-281,-5 0 1,5 0 83,-4 0 0,-1-1-605,-5-4 0,1-2 688,-1-3 0,7-9 0,2 3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40.823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0 1117 6918,'10'0'301,"0"0"0,0 0 95,5 0 1,-1-1-32,1-4 0,0 2-170,-1-7 0,-4 6 219,0 0-255,6-5 0,6 3 40,2-4 1,-1-1-156,-4 6 0,-1-7 110,7 3 0,-1 0-207,6 0 1,1-3 49,3-7 0,-1 2-272,6-2 0,-1-3 40,1 3 0,2-6-66,-7 6 0,0-6 301,-4 6 0,-1-8 0,0 5 0</inkml:trace>
  <inkml:trace contextRef="#ctx0" brushRef="#br0" timeOffset="807">1382 382 7735,'8'-1'19,"-3"-4"159,3 3 1,1-11 141,5 3 0,1 2-10,0-2 1,4 1 91,1-6 0,6 5-155,-2 0 0,4-1-35,2-9 1,-1 4-152,0-4 0,1 4 88,-1 1 1,2-1-429,4-4 0,-8 4 183,8-4 0,-8 4-348,8 1 1,-4-4 443,-2-1 0,7-6 0,2 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15.449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 0 7987,'13'15'0,"-2"0"0,-1-1 0,2 1-186,1 6 0,-4-4 197,1 2 0,0-1 231,5 2 1,-1-2-90,1 6 1,0-6 19,-1 2 1,6 3-116,0 1 0,-1-1 123,-4 2 0,5-6-247,-1 6 0,1-6 52,-6 6 1,6-7-68,0 1 1,-1 3 35,-4-3 1,0 2-181,-1-1 0,3-4-74,2 4 1,-2-4-67,2-1 1,-2 0-405,-3-1 769,1 1 0,0 6 0,-1 2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42.458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1 221 7535,'8'0'542,"5"0"0,-5 0-178,7 0 0,0-5-39,-1 0 1,1-5 46,0 5 0,1-4-18,4 4 1,1-7-108,3 2 0,4 2-66,-3-2 1,4 1 28,5-6 1,-3 5-259,4 0 0,1 1-248,-2-6 0,5 5-316,-5 0 0,7 2 389,-2-2 223,4-3 0,1 5 0,0-7 0</inkml:trace>
  <inkml:trace contextRef="#ctx0" brushRef="#br0" timeOffset="990">1427 30 7640,'8'0'1531,"5"0"-1286,-5 0 1,7 0 15,-1 0 0,1 0-60,0 0 0,-1-2 138,1-3 0,6 4-126,4-4 1,4 3-79,6 2 0,-3 0-63,7 0 0,1 2-185,4 3 1,5-2-219,0 7 1,1-5-475,-1 4 0,-1 1 805,6 5 0,0 0 0,4-1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44.358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0 1 9449,'15'6'435,"0"-4"-144,-1 3 0,6-2-74,0 2 1,6-2 38,-2 7 0,4-5-52,1 5 1,1-2 12,-1 2 1,2 3-55,3-3 1,2 3-121,4 1 0,2 3-563,-3 2 1,5-1 317,5 7 1,-1-1-949,6 6 0,-2-1 1150,2 0 0,3 1 0,-5-1 0</inkml:trace>
  <inkml:trace contextRef="#ctx0" brushRef="#br0" timeOffset="852">1500 647 7728,'14'2'-76,"1"3"0,0-3 443,-1 3 1,1 1-29,0-1 0,4 2-24,1-3 0,4-2-1,-4 3 0,11 1-79,-2-1 0,4 2-81,-3-2 0,5-4 61,5 4 0,7-3-491,2-2 1,5 0 225,-5 0 0,6 0-598,-1 0 648,3 0 0,9-7 0,1-1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35:46.183"/>
    </inkml:context>
    <inkml:brush xml:id="br0">
      <inkml:brushProperty name="width" value="0.08571" units="cm"/>
      <inkml:brushProperty name="height" value="0.08571" units="cm"/>
      <inkml:brushProperty name="color" value="#626262"/>
    </inkml:brush>
  </inkml:definitions>
  <inkml:trace contextRef="#ctx0" brushRef="#br0">1 662 7783,'14'0'194,"1"0"273,0 0-190,-1 0 0,6 0 96,0 0 29,6 0-236,-3 0 1,8-4 166,3-3-638,-3 2 268,5-5 0,0 4 217,3-5-505,3 1 282,-4-1 1,8 0-1460,-7-4 1502,7 4 0,-9-5 0,7 6 0</inkml:trace>
  <inkml:trace contextRef="#ctx0" brushRef="#br0" timeOffset="808">1294 310 7779,'13'-6'0,"-3"-3"-278,10 2 201,-4-3 1,5-1 241,4 1 1,2-2 294,3-2 1,4 1-295,0-5 1,2 0 10,-1-3 0,-3 0-255,8 0 0,-6-1 97,5 1 0,-8 3-19,-2 0 0,7 0 0,-5-3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17.598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 59 7644,'10'0'-1135,"-1"0"1186,1 0 1,5 0 138,0 0 0,-1 0-34,1 0 0,1 0 77,4 0 0,-4 0-93,4 0 0,1 0 115,-1 0 1,4 0-273,-4 0 0,4 2 145,-4 3 1,6-4-108,-2 4 0,4-3 54,2-2 1,-1 0-294,0 0 1,2-5 65,4 0 1,-4-2-216,3 3 0,2 0 26,-2-5 0,2 4-369,-1-5 710,-4 7 0,11-11 0,-4 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18.156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 16 7813,'14'0'-33,"1"0"0,0 0 41,0 0 1,4 0 110,1 0 0,1 0 15,-1 0 1,2 0 8,8 0 1,-1 0 39,1 0 1,-1 0-98,0 0 1,1 0 88,-1 0 1,2 0-205,4 0 1,-3 0-82,7 0 0,-4 0-83,4 0 0,-2 0 97,3 0 1,7 0-65,-3 0 1,3 0-77,-2 0 0,-3 0 74,-3 0 0,4 0-67,-4 0 0,2-2 229,-2-3 0,10 3 0,-3-4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16.248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 15 7968,'8'-6'-129,"-2"4"98,1-4 0,1 11 86,7-1 0,-5 6 161,-1-5 1,1 7-223,5-3 0,0 0 102,-1 0 1,6-1-9,-1 2 1,6 3 9,-5-3 1,4-2-5,-4 2 0,6-2-264,-2 2 0,-1 2 78,2-8 1,-1 6-57,6-5 0,-1 5 55,0-5 1,2 5-33,4-5 0,-4 1 42,3-1 0,-3-3-191,-2 2 1,1-2-28,-1-2 1,6 0-184,-1 0 484,0 0 0,-4 0 0,-1 0 0</inkml:trace>
  <inkml:trace contextRef="#ctx0" brushRef="#br0" timeOffset="716">1750 280 7929,'10'0'0,"-1"0"0,-4 2-11,5 2 0,0-2 115,5 3 1,-1-3-14,1-2 1,5 0-141,-1 0 0,7 0 137,-1 0 1,-2 0-55,1 0 1,1 1 53,4 4 1,-4-3-98,-1 3 1,1 1 87,4-1 0,2 0-71,3-5 1,-3 5-67,4 0 0,1 0 78,-2-5 1,5 0-227,-5 0 0,7 0 81,-2 0 0,4 0-122,1 0 1,0-2 51,0-3 1,-5 2-590,1-7 784,-1 0 0,5-4 0,0-1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21.342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 0 7803,'6'15'-986,"-4"0"1634,4-1-515,-6 1 1,5 0 16,0-1 1,0-4-36,-5 0 1,2 0 11,3 4 0,-4 1 66,4 0 0,2 0-55,-2-1 1,0 3 89,-5 2 0,0-1-96,0 7 1,1-6-5,4 6 0,-3-2-69,3 1 0,-4-1-127,-1-3 1,0 1 29,0 3 0,0 2 85,0-6 0,0 5-265,0-6 1,0 6 55,0-6 1,-1 1-302,-4-5 1,3 1 17,-3 3 0,-1-2-129,1 2 1,-2-4 573,2-5 0,-3 9 0,-7-2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6-07T18:29:20.341"/>
    </inkml:context>
    <inkml:brush xml:id="br0">
      <inkml:brushProperty name="width" value="0.17143" units="cm"/>
      <inkml:brushProperty name="height" value="0.17143" units="cm"/>
      <inkml:brushProperty name="color" value="#849398"/>
    </inkml:brush>
  </inkml:definitions>
  <inkml:trace contextRef="#ctx0" brushRef="#br0">15 15 7770,'-8'0'10,"1"0"-38,7 0 61,0-6 226,0 4 156,0-4-135,7 6 0,1 0-46,7 0 0,0 1-40,-1 4 0,1-3-74,0 3 1,1 3 67,4 2 1,-3-2-79,8 2 1,-1-2-16,6 2 1,-1 1-65,1-6 0,-1 6-61,0-1 0,-4-2 33,-1 2 0,-1-5-75,2 5 1,1-5 37,-6 4 1,4 0-643,-4 0 1,1 4 312,-1-3 0,-4 5 363,3 5 0,4 2 0,0 8 0</inkml:trace>
  <inkml:trace contextRef="#ctx0" brushRef="#br0" timeOffset="508">1162 574 7803,'9'5'0,"0"1"-268,-3 2 1,6 1 192,-3 0 0,0 3 487,0-7 0,1 5-42,5-6 1,0 8-93,-1-2 1,1-2-60,0 2 1,-1 4-14,1 6 1,0 0-132,-1-6 0,6 1 90,0 0 0,-1-1-184,-4 1 0,0 0 78,-1-1 1,1 1-265,0 0 0,-1-1-2,1 1 0,0 5-113,0-1 0,-1 3 35,1-3 0,0-1-93,-1 7 0,-1-7-38,-3 1 1,3 2 75,-3-1 1,3 0 339,2-6 0,-1 8 0,1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4C71F-178F-F14D-A448-06B55F1A4E65}" type="datetimeFigureOut">
              <a:rPr lang="en-DE" smtClean="0"/>
              <a:t>07.07.25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DE222-71DD-DF46-93D7-28B0123EB0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115558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/>
              <a:t>Kollegiales DU anfragen!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DE222-71DD-DF46-93D7-28B0123EB0C6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190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0346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6478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3868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8248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9452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78903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7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8178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995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14102" y="463681"/>
            <a:ext cx="6074122" cy="805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986D5-26EF-4645-AE2C-29DD71F873E9}" type="slidenum">
              <a:rPr lang="de-DE" smtClean="0"/>
              <a:t>‹#›</a:t>
            </a:fld>
            <a:endParaRPr lang="de-DE"/>
          </a:p>
        </p:txBody>
      </p:sp>
      <p:sp>
        <p:nvSpPr>
          <p:cNvPr id="7" name="Rectangle 7"/>
          <p:cNvSpPr txBox="1">
            <a:spLocks noChangeArrowheads="1"/>
          </p:cNvSpPr>
          <p:nvPr userDrawn="1"/>
        </p:nvSpPr>
        <p:spPr bwMode="auto">
          <a:xfrm>
            <a:off x="900113" y="6453188"/>
            <a:ext cx="2087562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de-DE"/>
              <a:t>Präsentationstitel       </a:t>
            </a:r>
            <a:r>
              <a:rPr lang="de-DE" altLang="de-DE" b="0"/>
              <a:t>Ort, Datum</a:t>
            </a:r>
          </a:p>
        </p:txBody>
      </p:sp>
      <p:sp>
        <p:nvSpPr>
          <p:cNvPr id="8" name="Rectangle 8"/>
          <p:cNvSpPr txBox="1">
            <a:spLocks noChangeArrowheads="1"/>
          </p:cNvSpPr>
          <p:nvPr userDrawn="1"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E175288-D78C-4F84-AC3B-18A8FF93C356}" type="slidenum">
              <a:rPr lang="de-DE" altLang="de-DE" smtClean="0"/>
              <a:pPr/>
              <a:t>‹#›</a:t>
            </a:fld>
            <a:endParaRPr lang="de-DE" altLang="de-DE"/>
          </a:p>
        </p:txBody>
      </p:sp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9474" y="401638"/>
            <a:ext cx="1856982" cy="59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2635"/>
            <a:ext cx="9144000" cy="1277112"/>
          </a:xfrm>
          <a:prstGeom prst="rect">
            <a:avLst/>
          </a:prstGeom>
        </p:spPr>
      </p:pic>
      <p:sp>
        <p:nvSpPr>
          <p:cNvPr id="11" name="Datumsplatzhalter 3"/>
          <p:cNvSpPr txBox="1">
            <a:spLocks/>
          </p:cNvSpPr>
          <p:nvPr userDrawn="1"/>
        </p:nvSpPr>
        <p:spPr>
          <a:xfrm>
            <a:off x="2555776" y="6448251"/>
            <a:ext cx="249364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Düsseldorf, </a:t>
            </a:r>
            <a:fld id="{9D909025-B573-4BE7-BF6F-5906D1D6DEFF}" type="datetimeFigureOut">
              <a:rPr lang="de-DE" smtClean="0"/>
              <a:pPr/>
              <a:t>07.07.25</a:t>
            </a:fld>
            <a:endParaRPr lang="de-DE"/>
          </a:p>
        </p:txBody>
      </p:sp>
      <p:sp>
        <p:nvSpPr>
          <p:cNvPr id="12" name="Foliennummernplatzhalter 5"/>
          <p:cNvSpPr txBox="1">
            <a:spLocks/>
          </p:cNvSpPr>
          <p:nvPr userDrawn="1"/>
        </p:nvSpPr>
        <p:spPr>
          <a:xfrm>
            <a:off x="539552" y="6448251"/>
            <a:ext cx="2016224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65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7.png"/><Relationship Id="rId21" Type="http://schemas.openxmlformats.org/officeDocument/2006/relationships/customXml" Target="../ink/ink10.xml"/><Relationship Id="rId42" Type="http://schemas.openxmlformats.org/officeDocument/2006/relationships/customXml" Target="../ink/ink20.xml"/><Relationship Id="rId47" Type="http://schemas.openxmlformats.org/officeDocument/2006/relationships/image" Target="../media/image28.png"/><Relationship Id="rId63" Type="http://schemas.openxmlformats.org/officeDocument/2006/relationships/image" Target="../media/image36.png"/><Relationship Id="rId68" Type="http://schemas.openxmlformats.org/officeDocument/2006/relationships/customXml" Target="../ink/ink33.xml"/><Relationship Id="rId84" Type="http://schemas.openxmlformats.org/officeDocument/2006/relationships/customXml" Target="../ink/ink41.xml"/><Relationship Id="rId89" Type="http://schemas.openxmlformats.org/officeDocument/2006/relationships/image" Target="../media/image5.png"/><Relationship Id="rId16" Type="http://schemas.openxmlformats.org/officeDocument/2006/relationships/image" Target="../media/image12.png"/><Relationship Id="rId11" Type="http://schemas.openxmlformats.org/officeDocument/2006/relationships/customXml" Target="../ink/ink5.xml"/><Relationship Id="rId32" Type="http://schemas.openxmlformats.org/officeDocument/2006/relationships/customXml" Target="../ink/ink15.xml"/><Relationship Id="rId37" Type="http://schemas.openxmlformats.org/officeDocument/2006/relationships/image" Target="../media/image23.png"/><Relationship Id="rId53" Type="http://schemas.openxmlformats.org/officeDocument/2006/relationships/image" Target="../media/image31.png"/><Relationship Id="rId58" Type="http://schemas.openxmlformats.org/officeDocument/2006/relationships/customXml" Target="../ink/ink28.xml"/><Relationship Id="rId74" Type="http://schemas.openxmlformats.org/officeDocument/2006/relationships/customXml" Target="../ink/ink36.xml"/><Relationship Id="rId79" Type="http://schemas.openxmlformats.org/officeDocument/2006/relationships/image" Target="../media/image44.png"/><Relationship Id="rId5" Type="http://schemas.openxmlformats.org/officeDocument/2006/relationships/customXml" Target="../ink/ink2.xml"/><Relationship Id="rId90" Type="http://schemas.openxmlformats.org/officeDocument/2006/relationships/image" Target="../media/image20.png"/><Relationship Id="rId95" Type="http://schemas.openxmlformats.org/officeDocument/2006/relationships/image" Target="../media/image53.svg"/><Relationship Id="rId22" Type="http://schemas.openxmlformats.org/officeDocument/2006/relationships/image" Target="../media/image15.png"/><Relationship Id="rId27" Type="http://schemas.openxmlformats.org/officeDocument/2006/relationships/customXml" Target="../ink/ink13.xml"/><Relationship Id="rId43" Type="http://schemas.openxmlformats.org/officeDocument/2006/relationships/image" Target="../media/image26.png"/><Relationship Id="rId48" Type="http://schemas.openxmlformats.org/officeDocument/2006/relationships/customXml" Target="../ink/ink23.xml"/><Relationship Id="rId64" Type="http://schemas.openxmlformats.org/officeDocument/2006/relationships/customXml" Target="../ink/ink31.xml"/><Relationship Id="rId69" Type="http://schemas.openxmlformats.org/officeDocument/2006/relationships/image" Target="../media/image39.png"/><Relationship Id="rId8" Type="http://schemas.openxmlformats.org/officeDocument/2006/relationships/image" Target="../media/image8.png"/><Relationship Id="rId51" Type="http://schemas.openxmlformats.org/officeDocument/2006/relationships/image" Target="../media/image30.png"/><Relationship Id="rId72" Type="http://schemas.openxmlformats.org/officeDocument/2006/relationships/customXml" Target="../ink/ink35.xml"/><Relationship Id="rId80" Type="http://schemas.openxmlformats.org/officeDocument/2006/relationships/customXml" Target="../ink/ink39.xml"/><Relationship Id="rId85" Type="http://schemas.openxmlformats.org/officeDocument/2006/relationships/image" Target="../media/image47.png"/><Relationship Id="rId93" Type="http://schemas.openxmlformats.org/officeDocument/2006/relationships/image" Target="../media/image51.png"/><Relationship Id="rId3" Type="http://schemas.openxmlformats.org/officeDocument/2006/relationships/customXml" Target="../ink/ink1.xml"/><Relationship Id="rId12" Type="http://schemas.openxmlformats.org/officeDocument/2006/relationships/image" Target="../media/image10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image" Target="../media/image21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image" Target="../media/image34.png"/><Relationship Id="rId67" Type="http://schemas.openxmlformats.org/officeDocument/2006/relationships/image" Target="../media/image38.png"/><Relationship Id="rId20" Type="http://schemas.openxmlformats.org/officeDocument/2006/relationships/image" Target="../media/image14.png"/><Relationship Id="rId41" Type="http://schemas.openxmlformats.org/officeDocument/2006/relationships/image" Target="../media/image25.png"/><Relationship Id="rId54" Type="http://schemas.openxmlformats.org/officeDocument/2006/relationships/customXml" Target="../ink/ink26.xml"/><Relationship Id="rId62" Type="http://schemas.openxmlformats.org/officeDocument/2006/relationships/customXml" Target="../ink/ink30.xml"/><Relationship Id="rId70" Type="http://schemas.openxmlformats.org/officeDocument/2006/relationships/customXml" Target="../ink/ink34.xml"/><Relationship Id="rId75" Type="http://schemas.openxmlformats.org/officeDocument/2006/relationships/image" Target="../media/image42.png"/><Relationship Id="rId83" Type="http://schemas.openxmlformats.org/officeDocument/2006/relationships/image" Target="../media/image46.png"/><Relationship Id="rId88" Type="http://schemas.openxmlformats.org/officeDocument/2006/relationships/image" Target="../media/image4.png"/><Relationship Id="rId91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8.png"/><Relationship Id="rId36" Type="http://schemas.openxmlformats.org/officeDocument/2006/relationships/customXml" Target="../ink/ink17.xml"/><Relationship Id="rId49" Type="http://schemas.openxmlformats.org/officeDocument/2006/relationships/image" Target="../media/image29.png"/><Relationship Id="rId57" Type="http://schemas.openxmlformats.org/officeDocument/2006/relationships/image" Target="../media/image33.png"/><Relationship Id="rId10" Type="http://schemas.openxmlformats.org/officeDocument/2006/relationships/image" Target="../media/image9.png"/><Relationship Id="rId31" Type="http://schemas.openxmlformats.org/officeDocument/2006/relationships/image" Target="../media/image3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customXml" Target="../ink/ink29.xml"/><Relationship Id="rId65" Type="http://schemas.openxmlformats.org/officeDocument/2006/relationships/image" Target="../media/image37.png"/><Relationship Id="rId73" Type="http://schemas.openxmlformats.org/officeDocument/2006/relationships/image" Target="../media/image41.png"/><Relationship Id="rId78" Type="http://schemas.openxmlformats.org/officeDocument/2006/relationships/customXml" Target="../ink/ink38.xml"/><Relationship Id="rId81" Type="http://schemas.openxmlformats.org/officeDocument/2006/relationships/image" Target="../media/image45.png"/><Relationship Id="rId86" Type="http://schemas.openxmlformats.org/officeDocument/2006/relationships/customXml" Target="../ink/ink42.xml"/><Relationship Id="rId94" Type="http://schemas.openxmlformats.org/officeDocument/2006/relationships/image" Target="../media/image52.png"/><Relationship Id="rId4" Type="http://schemas.openxmlformats.org/officeDocument/2006/relationships/image" Target="../media/image6.png"/><Relationship Id="rId9" Type="http://schemas.openxmlformats.org/officeDocument/2006/relationships/customXml" Target="../ink/ink4.xml"/><Relationship Id="rId13" Type="http://schemas.openxmlformats.org/officeDocument/2006/relationships/customXml" Target="../ink/ink6.xml"/><Relationship Id="rId18" Type="http://schemas.openxmlformats.org/officeDocument/2006/relationships/image" Target="../media/image13.png"/><Relationship Id="rId39" Type="http://schemas.openxmlformats.org/officeDocument/2006/relationships/image" Target="../media/image24.png"/><Relationship Id="rId34" Type="http://schemas.openxmlformats.org/officeDocument/2006/relationships/customXml" Target="../ink/ink16.xml"/><Relationship Id="rId50" Type="http://schemas.openxmlformats.org/officeDocument/2006/relationships/customXml" Target="../ink/ink24.xml"/><Relationship Id="rId55" Type="http://schemas.openxmlformats.org/officeDocument/2006/relationships/image" Target="../media/image32.png"/><Relationship Id="rId76" Type="http://schemas.openxmlformats.org/officeDocument/2006/relationships/customXml" Target="../ink/ink37.xml"/><Relationship Id="rId7" Type="http://schemas.openxmlformats.org/officeDocument/2006/relationships/customXml" Target="../ink/ink3.xml"/><Relationship Id="rId71" Type="http://schemas.openxmlformats.org/officeDocument/2006/relationships/image" Target="../media/image40.png"/><Relationship Id="rId92" Type="http://schemas.openxmlformats.org/officeDocument/2006/relationships/image" Target="../media/image50.png"/><Relationship Id="rId2" Type="http://schemas.openxmlformats.org/officeDocument/2006/relationships/notesSlide" Target="../notesSlides/notesSlide1.xml"/><Relationship Id="rId29" Type="http://schemas.openxmlformats.org/officeDocument/2006/relationships/customXml" Target="../ink/ink14.xml"/><Relationship Id="rId24" Type="http://schemas.openxmlformats.org/officeDocument/2006/relationships/image" Target="../media/image16.png"/><Relationship Id="rId40" Type="http://schemas.openxmlformats.org/officeDocument/2006/relationships/customXml" Target="../ink/ink19.xml"/><Relationship Id="rId45" Type="http://schemas.openxmlformats.org/officeDocument/2006/relationships/image" Target="../media/image27.png"/><Relationship Id="rId66" Type="http://schemas.openxmlformats.org/officeDocument/2006/relationships/customXml" Target="../ink/ink32.xml"/><Relationship Id="rId87" Type="http://schemas.openxmlformats.org/officeDocument/2006/relationships/image" Target="../media/image48.png"/><Relationship Id="rId61" Type="http://schemas.openxmlformats.org/officeDocument/2006/relationships/image" Target="../media/image35.png"/><Relationship Id="rId82" Type="http://schemas.openxmlformats.org/officeDocument/2006/relationships/customXml" Target="../ink/ink40.xml"/><Relationship Id="rId19" Type="http://schemas.openxmlformats.org/officeDocument/2006/relationships/customXml" Target="../ink/ink9.xml"/><Relationship Id="rId14" Type="http://schemas.openxmlformats.org/officeDocument/2006/relationships/image" Target="../media/image11.png"/><Relationship Id="rId30" Type="http://schemas.openxmlformats.org/officeDocument/2006/relationships/image" Target="../media/image19.png"/><Relationship Id="rId35" Type="http://schemas.openxmlformats.org/officeDocument/2006/relationships/image" Target="../media/image22.png"/><Relationship Id="rId56" Type="http://schemas.openxmlformats.org/officeDocument/2006/relationships/customXml" Target="../ink/ink27.xml"/><Relationship Id="rId77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3">
            <a:extLst>
              <a:ext uri="{FF2B5EF4-FFF2-40B4-BE49-F238E27FC236}">
                <a16:creationId xmlns:a16="http://schemas.microsoft.com/office/drawing/2014/main" id="{0E676F9C-0D9B-23D0-BE97-15D4E2073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22" y="291752"/>
            <a:ext cx="6074122" cy="805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 sz="2200" b="1">
                <a:solidFill>
                  <a:schemeClr val="tx1"/>
                </a:solidFill>
              </a:rPr>
              <a:t>Aufbau des Workshops am 02.10.24</a:t>
            </a:r>
            <a:br>
              <a:rPr lang="de-DE" sz="3100">
                <a:solidFill>
                  <a:schemeClr val="tx1"/>
                </a:solidFill>
              </a:rPr>
            </a:br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3AC86828-6A74-F947-06CB-555934C0A601}"/>
                  </a:ext>
                </a:extLst>
              </p14:cNvPr>
              <p14:cNvContentPartPr/>
              <p14:nvPr/>
            </p14:nvContentPartPr>
            <p14:xfrm>
              <a:off x="117340" y="624390"/>
              <a:ext cx="302040" cy="15372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3AC86828-6A74-F947-06CB-555934C0A6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380" y="593430"/>
                <a:ext cx="363240" cy="2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FC994557-3AE0-F08C-D2AE-0F75FDA3F7CC}"/>
                  </a:ext>
                </a:extLst>
              </p14:cNvPr>
              <p14:cNvContentPartPr/>
              <p14:nvPr/>
            </p14:nvContentPartPr>
            <p14:xfrm>
              <a:off x="625300" y="957750"/>
              <a:ext cx="148680" cy="275400"/>
            </p14:xfrm>
          </p:contentPart>
        </mc:Choice>
        <mc:Fallback xmlns=""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FC994557-3AE0-F08C-D2AE-0F75FDA3F7C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4340" y="926790"/>
                <a:ext cx="209880" cy="33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8AE5FA43-EE27-E98E-3E79-E8375FAF414F}"/>
                  </a:ext>
                </a:extLst>
              </p14:cNvPr>
              <p14:cNvContentPartPr/>
              <p14:nvPr/>
            </p14:nvContentPartPr>
            <p14:xfrm>
              <a:off x="937420" y="1529070"/>
              <a:ext cx="122040" cy="286200"/>
            </p14:xfrm>
          </p:contentPart>
        </mc:Choice>
        <mc:Fallback xmlns=""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8AE5FA43-EE27-E98E-3E79-E8375FAF414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06460" y="1498071"/>
                <a:ext cx="183240" cy="3474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Freihand 18">
                <a:extLst>
                  <a:ext uri="{FF2B5EF4-FFF2-40B4-BE49-F238E27FC236}">
                    <a16:creationId xmlns:a16="http://schemas.microsoft.com/office/drawing/2014/main" id="{35AA93F7-1951-5540-D116-18D3EEF9BB62}"/>
                  </a:ext>
                </a:extLst>
              </p14:cNvPr>
              <p14:cNvContentPartPr/>
              <p14:nvPr/>
            </p14:nvContentPartPr>
            <p14:xfrm>
              <a:off x="1217860" y="2132430"/>
              <a:ext cx="201600" cy="249120"/>
            </p14:xfrm>
          </p:contentPart>
        </mc:Choice>
        <mc:Fallback xmlns="">
          <p:pic>
            <p:nvPicPr>
              <p:cNvPr id="19" name="Freihand 18">
                <a:extLst>
                  <a:ext uri="{FF2B5EF4-FFF2-40B4-BE49-F238E27FC236}">
                    <a16:creationId xmlns:a16="http://schemas.microsoft.com/office/drawing/2014/main" id="{35AA93F7-1951-5540-D116-18D3EEF9BB6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86845" y="2101470"/>
                <a:ext cx="262909" cy="31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2" name="Freihand 21">
                <a:extLst>
                  <a:ext uri="{FF2B5EF4-FFF2-40B4-BE49-F238E27FC236}">
                    <a16:creationId xmlns:a16="http://schemas.microsoft.com/office/drawing/2014/main" id="{9BA6B8AC-981D-C4E6-9D07-A3BB839E777F}"/>
                  </a:ext>
                </a:extLst>
              </p14:cNvPr>
              <p14:cNvContentPartPr/>
              <p14:nvPr/>
            </p14:nvContentPartPr>
            <p14:xfrm>
              <a:off x="3117580" y="2624550"/>
              <a:ext cx="302040" cy="26640"/>
            </p14:xfrm>
          </p:contentPart>
        </mc:Choice>
        <mc:Fallback xmlns="">
          <p:pic>
            <p:nvPicPr>
              <p:cNvPr id="22" name="Freihand 21">
                <a:extLst>
                  <a:ext uri="{FF2B5EF4-FFF2-40B4-BE49-F238E27FC236}">
                    <a16:creationId xmlns:a16="http://schemas.microsoft.com/office/drawing/2014/main" id="{9BA6B8AC-981D-C4E6-9D07-A3BB839E777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086620" y="2594003"/>
                <a:ext cx="363240" cy="870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3" name="Freihand 22">
                <a:extLst>
                  <a:ext uri="{FF2B5EF4-FFF2-40B4-BE49-F238E27FC236}">
                    <a16:creationId xmlns:a16="http://schemas.microsoft.com/office/drawing/2014/main" id="{57D2A362-6EEC-6D78-1D50-5C0B5D972FD3}"/>
                  </a:ext>
                </a:extLst>
              </p14:cNvPr>
              <p14:cNvContentPartPr/>
              <p14:nvPr/>
            </p14:nvContentPartPr>
            <p14:xfrm>
              <a:off x="3768460" y="2597910"/>
              <a:ext cx="423720" cy="5760"/>
            </p14:xfrm>
          </p:contentPart>
        </mc:Choice>
        <mc:Fallback xmlns="">
          <p:pic>
            <p:nvPicPr>
              <p:cNvPr id="23" name="Freihand 22">
                <a:extLst>
                  <a:ext uri="{FF2B5EF4-FFF2-40B4-BE49-F238E27FC236}">
                    <a16:creationId xmlns:a16="http://schemas.microsoft.com/office/drawing/2014/main" id="{57D2A362-6EEC-6D78-1D50-5C0B5D972FD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37500" y="2566950"/>
                <a:ext cx="484920" cy="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4" name="Freihand 23">
                <a:extLst>
                  <a:ext uri="{FF2B5EF4-FFF2-40B4-BE49-F238E27FC236}">
                    <a16:creationId xmlns:a16="http://schemas.microsoft.com/office/drawing/2014/main" id="{189B0F8B-C9A1-2E9F-1173-E22696F6E382}"/>
                  </a:ext>
                </a:extLst>
              </p14:cNvPr>
              <p14:cNvContentPartPr/>
              <p14:nvPr/>
            </p14:nvContentPartPr>
            <p14:xfrm>
              <a:off x="1694140" y="2566230"/>
              <a:ext cx="1032120" cy="122040"/>
            </p14:xfrm>
          </p:contentPart>
        </mc:Choice>
        <mc:Fallback xmlns="">
          <p:pic>
            <p:nvPicPr>
              <p:cNvPr id="24" name="Freihand 23">
                <a:extLst>
                  <a:ext uri="{FF2B5EF4-FFF2-40B4-BE49-F238E27FC236}">
                    <a16:creationId xmlns:a16="http://schemas.microsoft.com/office/drawing/2014/main" id="{189B0F8B-C9A1-2E9F-1173-E22696F6E38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663180" y="2535270"/>
                <a:ext cx="109332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7" name="Freihand 26">
                <a:extLst>
                  <a:ext uri="{FF2B5EF4-FFF2-40B4-BE49-F238E27FC236}">
                    <a16:creationId xmlns:a16="http://schemas.microsoft.com/office/drawing/2014/main" id="{EE43CC36-9469-B95E-D2BF-56462129DA9D}"/>
                  </a:ext>
                </a:extLst>
              </p14:cNvPr>
              <p14:cNvContentPartPr/>
              <p14:nvPr/>
            </p14:nvContentPartPr>
            <p14:xfrm>
              <a:off x="5244820" y="3084990"/>
              <a:ext cx="26640" cy="270360"/>
            </p14:xfrm>
          </p:contentPart>
        </mc:Choice>
        <mc:Fallback xmlns="">
          <p:pic>
            <p:nvPicPr>
              <p:cNvPr id="27" name="Freihand 26">
                <a:extLst>
                  <a:ext uri="{FF2B5EF4-FFF2-40B4-BE49-F238E27FC236}">
                    <a16:creationId xmlns:a16="http://schemas.microsoft.com/office/drawing/2014/main" id="{EE43CC36-9469-B95E-D2BF-56462129DA9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213860" y="3054030"/>
                <a:ext cx="87840" cy="33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9" name="Freihand 28">
                <a:extLst>
                  <a:ext uri="{FF2B5EF4-FFF2-40B4-BE49-F238E27FC236}">
                    <a16:creationId xmlns:a16="http://schemas.microsoft.com/office/drawing/2014/main" id="{D4D2BD96-FDC5-D643-924B-D04C65B7460C}"/>
                  </a:ext>
                </a:extLst>
              </p14:cNvPr>
              <p14:cNvContentPartPr/>
              <p14:nvPr/>
            </p14:nvContentPartPr>
            <p14:xfrm>
              <a:off x="4530580" y="2497470"/>
              <a:ext cx="619560" cy="423720"/>
            </p14:xfrm>
          </p:contentPart>
        </mc:Choice>
        <mc:Fallback xmlns="">
          <p:pic>
            <p:nvPicPr>
              <p:cNvPr id="29" name="Freihand 28">
                <a:extLst>
                  <a:ext uri="{FF2B5EF4-FFF2-40B4-BE49-F238E27FC236}">
                    <a16:creationId xmlns:a16="http://schemas.microsoft.com/office/drawing/2014/main" id="{D4D2BD96-FDC5-D643-924B-D04C65B7460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499620" y="2466484"/>
                <a:ext cx="680760" cy="4849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1" name="Freihand 30">
                <a:extLst>
                  <a:ext uri="{FF2B5EF4-FFF2-40B4-BE49-F238E27FC236}">
                    <a16:creationId xmlns:a16="http://schemas.microsoft.com/office/drawing/2014/main" id="{560C3561-E032-990F-1DEE-062CB915A91D}"/>
                  </a:ext>
                </a:extLst>
              </p14:cNvPr>
              <p14:cNvContentPartPr/>
              <p14:nvPr/>
            </p14:nvContentPartPr>
            <p14:xfrm>
              <a:off x="4572700" y="3608790"/>
              <a:ext cx="514080" cy="704160"/>
            </p14:xfrm>
          </p:contentPart>
        </mc:Choice>
        <mc:Fallback xmlns="">
          <p:pic>
            <p:nvPicPr>
              <p:cNvPr id="31" name="Freihand 30">
                <a:extLst>
                  <a:ext uri="{FF2B5EF4-FFF2-40B4-BE49-F238E27FC236}">
                    <a16:creationId xmlns:a16="http://schemas.microsoft.com/office/drawing/2014/main" id="{560C3561-E032-990F-1DEE-062CB915A91D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541718" y="3577830"/>
                <a:ext cx="575323" cy="76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2" name="Freihand 31">
                <a:extLst>
                  <a:ext uri="{FF2B5EF4-FFF2-40B4-BE49-F238E27FC236}">
                    <a16:creationId xmlns:a16="http://schemas.microsoft.com/office/drawing/2014/main" id="{4AE34A12-BB8F-7693-21B6-7796A7A3AE91}"/>
                  </a:ext>
                </a:extLst>
              </p14:cNvPr>
              <p14:cNvContentPartPr/>
              <p14:nvPr/>
            </p14:nvContentPartPr>
            <p14:xfrm>
              <a:off x="4467220" y="4555950"/>
              <a:ext cx="10800" cy="243720"/>
            </p14:xfrm>
          </p:contentPart>
        </mc:Choice>
        <mc:Fallback xmlns="">
          <p:pic>
            <p:nvPicPr>
              <p:cNvPr id="32" name="Freihand 31">
                <a:extLst>
                  <a:ext uri="{FF2B5EF4-FFF2-40B4-BE49-F238E27FC236}">
                    <a16:creationId xmlns:a16="http://schemas.microsoft.com/office/drawing/2014/main" id="{4AE34A12-BB8F-7693-21B6-7796A7A3AE91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436260" y="4525036"/>
                <a:ext cx="72000" cy="3048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5" name="Freihand 34">
                <a:extLst>
                  <a:ext uri="{FF2B5EF4-FFF2-40B4-BE49-F238E27FC236}">
                    <a16:creationId xmlns:a16="http://schemas.microsoft.com/office/drawing/2014/main" id="{EFDCB7F4-EDD4-F1A9-5A43-8B5ED35D22CF}"/>
                  </a:ext>
                </a:extLst>
              </p14:cNvPr>
              <p14:cNvContentPartPr/>
              <p14:nvPr/>
            </p14:nvContentPartPr>
            <p14:xfrm>
              <a:off x="4593940" y="5164350"/>
              <a:ext cx="667440" cy="222840"/>
            </p14:xfrm>
          </p:contentPart>
        </mc:Choice>
        <mc:Fallback xmlns="">
          <p:pic>
            <p:nvPicPr>
              <p:cNvPr id="35" name="Freihand 34">
                <a:extLst>
                  <a:ext uri="{FF2B5EF4-FFF2-40B4-BE49-F238E27FC236}">
                    <a16:creationId xmlns:a16="http://schemas.microsoft.com/office/drawing/2014/main" id="{EFDCB7F4-EDD4-F1A9-5A43-8B5ED35D22CF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562963" y="5133340"/>
                <a:ext cx="728673" cy="2841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6" name="Freihand 35">
                <a:extLst>
                  <a:ext uri="{FF2B5EF4-FFF2-40B4-BE49-F238E27FC236}">
                    <a16:creationId xmlns:a16="http://schemas.microsoft.com/office/drawing/2014/main" id="{208D6BC7-0F5F-299C-7D29-3E7A64CC9E55}"/>
                  </a:ext>
                </a:extLst>
              </p14:cNvPr>
              <p14:cNvContentPartPr/>
              <p14:nvPr/>
            </p14:nvContentPartPr>
            <p14:xfrm>
              <a:off x="5525260" y="5074350"/>
              <a:ext cx="275400" cy="122040"/>
            </p14:xfrm>
          </p:contentPart>
        </mc:Choice>
        <mc:Fallback xmlns="">
          <p:pic>
            <p:nvPicPr>
              <p:cNvPr id="36" name="Freihand 35">
                <a:extLst>
                  <a:ext uri="{FF2B5EF4-FFF2-40B4-BE49-F238E27FC236}">
                    <a16:creationId xmlns:a16="http://schemas.microsoft.com/office/drawing/2014/main" id="{208D6BC7-0F5F-299C-7D29-3E7A64CC9E5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494300" y="5043390"/>
                <a:ext cx="33660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3" name="Freihand 42">
                <a:extLst>
                  <a:ext uri="{FF2B5EF4-FFF2-40B4-BE49-F238E27FC236}">
                    <a16:creationId xmlns:a16="http://schemas.microsoft.com/office/drawing/2014/main" id="{FAD80BA6-A4D4-56AC-AF0A-DB1C8B945F56}"/>
                  </a:ext>
                </a:extLst>
              </p14:cNvPr>
              <p14:cNvContentPartPr/>
              <p14:nvPr/>
            </p14:nvContentPartPr>
            <p14:xfrm>
              <a:off x="7694980" y="4995150"/>
              <a:ext cx="1196280" cy="291600"/>
            </p14:xfrm>
          </p:contentPart>
        </mc:Choice>
        <mc:Fallback xmlns="">
          <p:pic>
            <p:nvPicPr>
              <p:cNvPr id="43" name="Freihand 42">
                <a:extLst>
                  <a:ext uri="{FF2B5EF4-FFF2-40B4-BE49-F238E27FC236}">
                    <a16:creationId xmlns:a16="http://schemas.microsoft.com/office/drawing/2014/main" id="{FAD80BA6-A4D4-56AC-AF0A-DB1C8B945F56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664020" y="4964152"/>
                <a:ext cx="1257480" cy="352876"/>
              </a:xfrm>
              <a:prstGeom prst="rect">
                <a:avLst/>
              </a:prstGeom>
            </p:spPr>
          </p:pic>
        </mc:Fallback>
      </mc:AlternateContent>
      <p:pic>
        <p:nvPicPr>
          <p:cNvPr id="46" name="Grafik 45">
            <a:extLst>
              <a:ext uri="{FF2B5EF4-FFF2-40B4-BE49-F238E27FC236}">
                <a16:creationId xmlns:a16="http://schemas.microsoft.com/office/drawing/2014/main" id="{1BB0BAD8-D675-4926-A773-8395D5E7DAC2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085310" y="520468"/>
            <a:ext cx="998027" cy="85428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2" name="Freihand 61">
                <a:extLst>
                  <a:ext uri="{FF2B5EF4-FFF2-40B4-BE49-F238E27FC236}">
                    <a16:creationId xmlns:a16="http://schemas.microsoft.com/office/drawing/2014/main" id="{723D6164-F586-FC72-9188-941FFF79DD1B}"/>
                  </a:ext>
                </a:extLst>
              </p14:cNvPr>
              <p14:cNvContentPartPr/>
              <p14:nvPr/>
            </p14:nvContentPartPr>
            <p14:xfrm>
              <a:off x="-73100" y="777750"/>
              <a:ext cx="4667760" cy="2228040"/>
            </p14:xfrm>
          </p:contentPart>
        </mc:Choice>
        <mc:Fallback xmlns="">
          <p:pic>
            <p:nvPicPr>
              <p:cNvPr id="62" name="Freihand 61">
                <a:extLst>
                  <a:ext uri="{FF2B5EF4-FFF2-40B4-BE49-F238E27FC236}">
                    <a16:creationId xmlns:a16="http://schemas.microsoft.com/office/drawing/2014/main" id="{723D6164-F586-FC72-9188-941FFF79DD1B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-181100" y="669767"/>
                <a:ext cx="4883400" cy="24436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63" name="Freihand 62">
                <a:extLst>
                  <a:ext uri="{FF2B5EF4-FFF2-40B4-BE49-F238E27FC236}">
                    <a16:creationId xmlns:a16="http://schemas.microsoft.com/office/drawing/2014/main" id="{492D7EBB-A09B-7901-078D-23200377722B}"/>
                  </a:ext>
                </a:extLst>
              </p14:cNvPr>
              <p14:cNvContentPartPr/>
              <p14:nvPr/>
            </p14:nvContentPartPr>
            <p14:xfrm>
              <a:off x="-32060" y="841110"/>
              <a:ext cx="2275920" cy="2228040"/>
            </p14:xfrm>
          </p:contentPart>
        </mc:Choice>
        <mc:Fallback xmlns="">
          <p:pic>
            <p:nvPicPr>
              <p:cNvPr id="63" name="Freihand 62">
                <a:extLst>
                  <a:ext uri="{FF2B5EF4-FFF2-40B4-BE49-F238E27FC236}">
                    <a16:creationId xmlns:a16="http://schemas.microsoft.com/office/drawing/2014/main" id="{492D7EBB-A09B-7901-078D-23200377722B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-140077" y="733110"/>
                <a:ext cx="2491594" cy="244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66" name="Freihand 65">
                <a:extLst>
                  <a:ext uri="{FF2B5EF4-FFF2-40B4-BE49-F238E27FC236}">
                    <a16:creationId xmlns:a16="http://schemas.microsoft.com/office/drawing/2014/main" id="{2D90CD40-3CE8-875D-E885-293BE0772A17}"/>
                  </a:ext>
                </a:extLst>
              </p14:cNvPr>
              <p14:cNvContentPartPr/>
              <p14:nvPr/>
            </p14:nvContentPartPr>
            <p14:xfrm>
              <a:off x="4349500" y="2719590"/>
              <a:ext cx="672480" cy="714960"/>
            </p14:xfrm>
          </p:contentPart>
        </mc:Choice>
        <mc:Fallback xmlns="">
          <p:pic>
            <p:nvPicPr>
              <p:cNvPr id="66" name="Freihand 65">
                <a:extLst>
                  <a:ext uri="{FF2B5EF4-FFF2-40B4-BE49-F238E27FC236}">
                    <a16:creationId xmlns:a16="http://schemas.microsoft.com/office/drawing/2014/main" id="{2D90CD40-3CE8-875D-E885-293BE0772A17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241442" y="2611536"/>
                <a:ext cx="888236" cy="9307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70" name="Freihand 69">
                <a:extLst>
                  <a:ext uri="{FF2B5EF4-FFF2-40B4-BE49-F238E27FC236}">
                    <a16:creationId xmlns:a16="http://schemas.microsoft.com/office/drawing/2014/main" id="{AA758D00-A091-3C24-76EE-871BDB63F3D2}"/>
                  </a:ext>
                </a:extLst>
              </p14:cNvPr>
              <p14:cNvContentPartPr/>
              <p14:nvPr/>
            </p14:nvContentPartPr>
            <p14:xfrm>
              <a:off x="3846940" y="2656230"/>
              <a:ext cx="1212120" cy="2884320"/>
            </p14:xfrm>
          </p:contentPart>
        </mc:Choice>
        <mc:Fallback xmlns="">
          <p:pic>
            <p:nvPicPr>
              <p:cNvPr id="70" name="Freihand 69">
                <a:extLst>
                  <a:ext uri="{FF2B5EF4-FFF2-40B4-BE49-F238E27FC236}">
                    <a16:creationId xmlns:a16="http://schemas.microsoft.com/office/drawing/2014/main" id="{AA758D00-A091-3C24-76EE-871BDB63F3D2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738940" y="2548230"/>
                <a:ext cx="1427760" cy="309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73" name="Freihand 72">
                <a:extLst>
                  <a:ext uri="{FF2B5EF4-FFF2-40B4-BE49-F238E27FC236}">
                    <a16:creationId xmlns:a16="http://schemas.microsoft.com/office/drawing/2014/main" id="{0CF35371-E5DB-FAEB-7E27-67918988E607}"/>
                  </a:ext>
                </a:extLst>
              </p14:cNvPr>
              <p14:cNvContentPartPr/>
              <p14:nvPr/>
            </p14:nvContentPartPr>
            <p14:xfrm>
              <a:off x="4264900" y="3201270"/>
              <a:ext cx="524160" cy="2090880"/>
            </p14:xfrm>
          </p:contentPart>
        </mc:Choice>
        <mc:Fallback xmlns="">
          <p:pic>
            <p:nvPicPr>
              <p:cNvPr id="73" name="Freihand 72">
                <a:extLst>
                  <a:ext uri="{FF2B5EF4-FFF2-40B4-BE49-F238E27FC236}">
                    <a16:creationId xmlns:a16="http://schemas.microsoft.com/office/drawing/2014/main" id="{0CF35371-E5DB-FAEB-7E27-67918988E607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156900" y="3093251"/>
                <a:ext cx="739800" cy="23065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4" name="Freihand 73">
                <a:extLst>
                  <a:ext uri="{FF2B5EF4-FFF2-40B4-BE49-F238E27FC236}">
                    <a16:creationId xmlns:a16="http://schemas.microsoft.com/office/drawing/2014/main" id="{95CA1F52-6639-BD65-78BA-1163C7871522}"/>
                  </a:ext>
                </a:extLst>
              </p14:cNvPr>
              <p14:cNvContentPartPr/>
              <p14:nvPr/>
            </p14:nvContentPartPr>
            <p14:xfrm>
              <a:off x="4349500" y="4714710"/>
              <a:ext cx="2847240" cy="841680"/>
            </p14:xfrm>
          </p:contentPart>
        </mc:Choice>
        <mc:Fallback xmlns="">
          <p:pic>
            <p:nvPicPr>
              <p:cNvPr id="74" name="Freihand 73">
                <a:extLst>
                  <a:ext uri="{FF2B5EF4-FFF2-40B4-BE49-F238E27FC236}">
                    <a16:creationId xmlns:a16="http://schemas.microsoft.com/office/drawing/2014/main" id="{95CA1F52-6639-BD65-78BA-1163C787152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241500" y="4606710"/>
                <a:ext cx="3062880" cy="10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81" name="Freihand 80">
                <a:extLst>
                  <a:ext uri="{FF2B5EF4-FFF2-40B4-BE49-F238E27FC236}">
                    <a16:creationId xmlns:a16="http://schemas.microsoft.com/office/drawing/2014/main" id="{768E291E-C7E0-27BD-AB9E-FBAD92B9F11C}"/>
                  </a:ext>
                </a:extLst>
              </p14:cNvPr>
              <p14:cNvContentPartPr/>
              <p14:nvPr/>
            </p14:nvContentPartPr>
            <p14:xfrm>
              <a:off x="6033220" y="4545510"/>
              <a:ext cx="1069560" cy="338760"/>
            </p14:xfrm>
          </p:contentPart>
        </mc:Choice>
        <mc:Fallback xmlns="">
          <p:pic>
            <p:nvPicPr>
              <p:cNvPr id="81" name="Freihand 80">
                <a:extLst>
                  <a:ext uri="{FF2B5EF4-FFF2-40B4-BE49-F238E27FC236}">
                    <a16:creationId xmlns:a16="http://schemas.microsoft.com/office/drawing/2014/main" id="{768E291E-C7E0-27BD-AB9E-FBAD92B9F11C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002250" y="4514583"/>
                <a:ext cx="1130781" cy="3998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82" name="Freihand 81">
                <a:extLst>
                  <a:ext uri="{FF2B5EF4-FFF2-40B4-BE49-F238E27FC236}">
                    <a16:creationId xmlns:a16="http://schemas.microsoft.com/office/drawing/2014/main" id="{67861A22-F8D6-4CE4-B428-446F90B2A35C}"/>
                  </a:ext>
                </a:extLst>
              </p14:cNvPr>
              <p14:cNvContentPartPr/>
              <p14:nvPr/>
            </p14:nvContentPartPr>
            <p14:xfrm>
              <a:off x="20860" y="624390"/>
              <a:ext cx="8874360" cy="4704480"/>
            </p14:xfrm>
          </p:contentPart>
        </mc:Choice>
        <mc:Fallback xmlns="">
          <p:pic>
            <p:nvPicPr>
              <p:cNvPr id="82" name="Freihand 81">
                <a:extLst>
                  <a:ext uri="{FF2B5EF4-FFF2-40B4-BE49-F238E27FC236}">
                    <a16:creationId xmlns:a16="http://schemas.microsoft.com/office/drawing/2014/main" id="{67861A22-F8D6-4CE4-B428-446F90B2A35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-87140" y="516390"/>
                <a:ext cx="9090000" cy="492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85" name="Freihand 84">
                <a:extLst>
                  <a:ext uri="{FF2B5EF4-FFF2-40B4-BE49-F238E27FC236}">
                    <a16:creationId xmlns:a16="http://schemas.microsoft.com/office/drawing/2014/main" id="{13F2FA00-3ADF-6AF0-2E00-5C23A9B357A0}"/>
                  </a:ext>
                </a:extLst>
              </p14:cNvPr>
              <p14:cNvContentPartPr/>
              <p14:nvPr/>
            </p14:nvContentPartPr>
            <p14:xfrm>
              <a:off x="4788700" y="4608870"/>
              <a:ext cx="2090520" cy="619560"/>
            </p14:xfrm>
          </p:contentPart>
        </mc:Choice>
        <mc:Fallback xmlns="">
          <p:pic>
            <p:nvPicPr>
              <p:cNvPr id="85" name="Freihand 84">
                <a:extLst>
                  <a:ext uri="{FF2B5EF4-FFF2-40B4-BE49-F238E27FC236}">
                    <a16:creationId xmlns:a16="http://schemas.microsoft.com/office/drawing/2014/main" id="{13F2FA00-3ADF-6AF0-2E00-5C23A9B357A0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680700" y="4500870"/>
                <a:ext cx="2306160" cy="83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89" name="Freihand 88">
                <a:extLst>
                  <a:ext uri="{FF2B5EF4-FFF2-40B4-BE49-F238E27FC236}">
                    <a16:creationId xmlns:a16="http://schemas.microsoft.com/office/drawing/2014/main" id="{EC1F3829-73B7-64AB-8304-1410E172FC4E}"/>
                  </a:ext>
                </a:extLst>
              </p14:cNvPr>
              <p14:cNvContentPartPr/>
              <p14:nvPr/>
            </p14:nvContentPartPr>
            <p14:xfrm>
              <a:off x="5991100" y="4571790"/>
              <a:ext cx="3264480" cy="667080"/>
            </p14:xfrm>
          </p:contentPart>
        </mc:Choice>
        <mc:Fallback xmlns="">
          <p:pic>
            <p:nvPicPr>
              <p:cNvPr id="89" name="Freihand 88">
                <a:extLst>
                  <a:ext uri="{FF2B5EF4-FFF2-40B4-BE49-F238E27FC236}">
                    <a16:creationId xmlns:a16="http://schemas.microsoft.com/office/drawing/2014/main" id="{EC1F3829-73B7-64AB-8304-1410E172FC4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883100" y="4463790"/>
                <a:ext cx="3480120" cy="88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90" name="Freihand 89">
                <a:extLst>
                  <a:ext uri="{FF2B5EF4-FFF2-40B4-BE49-F238E27FC236}">
                    <a16:creationId xmlns:a16="http://schemas.microsoft.com/office/drawing/2014/main" id="{5283295D-9A2C-9754-B5E5-B01C8F22FBB3}"/>
                  </a:ext>
                </a:extLst>
              </p14:cNvPr>
              <p14:cNvContentPartPr/>
              <p14:nvPr/>
            </p14:nvContentPartPr>
            <p14:xfrm>
              <a:off x="5837740" y="4603470"/>
              <a:ext cx="429120" cy="212040"/>
            </p14:xfrm>
          </p:contentPart>
        </mc:Choice>
        <mc:Fallback xmlns="">
          <p:pic>
            <p:nvPicPr>
              <p:cNvPr id="90" name="Freihand 89">
                <a:extLst>
                  <a:ext uri="{FF2B5EF4-FFF2-40B4-BE49-F238E27FC236}">
                    <a16:creationId xmlns:a16="http://schemas.microsoft.com/office/drawing/2014/main" id="{5283295D-9A2C-9754-B5E5-B01C8F22FBB3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729740" y="4495470"/>
                <a:ext cx="644760" cy="42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91" name="Freihand 90">
                <a:extLst>
                  <a:ext uri="{FF2B5EF4-FFF2-40B4-BE49-F238E27FC236}">
                    <a16:creationId xmlns:a16="http://schemas.microsoft.com/office/drawing/2014/main" id="{280F3206-AC58-A242-F838-7DC7EC1E2FFB}"/>
                  </a:ext>
                </a:extLst>
              </p14:cNvPr>
              <p14:cNvContentPartPr/>
              <p14:nvPr/>
            </p14:nvContentPartPr>
            <p14:xfrm>
              <a:off x="138580" y="740670"/>
              <a:ext cx="222480" cy="143280"/>
            </p14:xfrm>
          </p:contentPart>
        </mc:Choice>
        <mc:Fallback xmlns="">
          <p:pic>
            <p:nvPicPr>
              <p:cNvPr id="91" name="Freihand 90">
                <a:extLst>
                  <a:ext uri="{FF2B5EF4-FFF2-40B4-BE49-F238E27FC236}">
                    <a16:creationId xmlns:a16="http://schemas.microsoft.com/office/drawing/2014/main" id="{280F3206-AC58-A242-F838-7DC7EC1E2FFB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131032" y="733110"/>
                <a:ext cx="237576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06" name="Freihand 105">
                <a:extLst>
                  <a:ext uri="{FF2B5EF4-FFF2-40B4-BE49-F238E27FC236}">
                    <a16:creationId xmlns:a16="http://schemas.microsoft.com/office/drawing/2014/main" id="{AFBC79DF-6568-0115-009E-3E91FF1ED5AD}"/>
                  </a:ext>
                </a:extLst>
              </p14:cNvPr>
              <p14:cNvContentPartPr/>
              <p14:nvPr/>
            </p14:nvContentPartPr>
            <p14:xfrm>
              <a:off x="154420" y="730230"/>
              <a:ext cx="550440" cy="608760"/>
            </p14:xfrm>
          </p:contentPart>
        </mc:Choice>
        <mc:Fallback xmlns="">
          <p:pic>
            <p:nvPicPr>
              <p:cNvPr id="106" name="Freihand 105">
                <a:extLst>
                  <a:ext uri="{FF2B5EF4-FFF2-40B4-BE49-F238E27FC236}">
                    <a16:creationId xmlns:a16="http://schemas.microsoft.com/office/drawing/2014/main" id="{AFBC79DF-6568-0115-009E-3E91FF1ED5AD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38950" y="714750"/>
                <a:ext cx="581020" cy="63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09" name="Freihand 108">
                <a:extLst>
                  <a:ext uri="{FF2B5EF4-FFF2-40B4-BE49-F238E27FC236}">
                    <a16:creationId xmlns:a16="http://schemas.microsoft.com/office/drawing/2014/main" id="{81DA9EFB-09D4-45FC-13F6-769A98D9C04E}"/>
                  </a:ext>
                </a:extLst>
              </p14:cNvPr>
              <p14:cNvContentPartPr/>
              <p14:nvPr/>
            </p14:nvContentPartPr>
            <p14:xfrm>
              <a:off x="852820" y="1576590"/>
              <a:ext cx="307440" cy="561240"/>
            </p14:xfrm>
          </p:contentPart>
        </mc:Choice>
        <mc:Fallback xmlns="">
          <p:pic>
            <p:nvPicPr>
              <p:cNvPr id="109" name="Freihand 108">
                <a:extLst>
                  <a:ext uri="{FF2B5EF4-FFF2-40B4-BE49-F238E27FC236}">
                    <a16:creationId xmlns:a16="http://schemas.microsoft.com/office/drawing/2014/main" id="{81DA9EFB-09D4-45FC-13F6-769A98D9C04E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37322" y="1561110"/>
                <a:ext cx="338076" cy="59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12" name="Freihand 111">
                <a:extLst>
                  <a:ext uri="{FF2B5EF4-FFF2-40B4-BE49-F238E27FC236}">
                    <a16:creationId xmlns:a16="http://schemas.microsoft.com/office/drawing/2014/main" id="{8559D72B-114C-747F-B24E-551E73C79C71}"/>
                  </a:ext>
                </a:extLst>
              </p14:cNvPr>
              <p14:cNvContentPartPr/>
              <p14:nvPr/>
            </p14:nvContentPartPr>
            <p14:xfrm>
              <a:off x="1292020" y="2338710"/>
              <a:ext cx="651600" cy="455400"/>
            </p14:xfrm>
          </p:contentPart>
        </mc:Choice>
        <mc:Fallback xmlns="">
          <p:pic>
            <p:nvPicPr>
              <p:cNvPr id="112" name="Freihand 111">
                <a:extLst>
                  <a:ext uri="{FF2B5EF4-FFF2-40B4-BE49-F238E27FC236}">
                    <a16:creationId xmlns:a16="http://schemas.microsoft.com/office/drawing/2014/main" id="{8559D72B-114C-747F-B24E-551E73C79C71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276531" y="2323230"/>
                <a:ext cx="682217" cy="48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15" name="Freihand 114">
                <a:extLst>
                  <a:ext uri="{FF2B5EF4-FFF2-40B4-BE49-F238E27FC236}">
                    <a16:creationId xmlns:a16="http://schemas.microsoft.com/office/drawing/2014/main" id="{5AD2C474-820F-3091-0834-4D8A3885CA1D}"/>
                  </a:ext>
                </a:extLst>
              </p14:cNvPr>
              <p14:cNvContentPartPr/>
              <p14:nvPr/>
            </p14:nvContentPartPr>
            <p14:xfrm>
              <a:off x="2202100" y="2793750"/>
              <a:ext cx="736200" cy="79560"/>
            </p14:xfrm>
          </p:contentPart>
        </mc:Choice>
        <mc:Fallback xmlns="">
          <p:pic>
            <p:nvPicPr>
              <p:cNvPr id="115" name="Freihand 114">
                <a:extLst>
                  <a:ext uri="{FF2B5EF4-FFF2-40B4-BE49-F238E27FC236}">
                    <a16:creationId xmlns:a16="http://schemas.microsoft.com/office/drawing/2014/main" id="{5AD2C474-820F-3091-0834-4D8A3885CA1D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186612" y="2778270"/>
                <a:ext cx="766815" cy="11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18" name="Freihand 117">
                <a:extLst>
                  <a:ext uri="{FF2B5EF4-FFF2-40B4-BE49-F238E27FC236}">
                    <a16:creationId xmlns:a16="http://schemas.microsoft.com/office/drawing/2014/main" id="{8B3D435D-03DE-9A46-1C49-A2E191ADAE9B}"/>
                  </a:ext>
                </a:extLst>
              </p14:cNvPr>
              <p14:cNvContentPartPr/>
              <p14:nvPr/>
            </p14:nvContentPartPr>
            <p14:xfrm>
              <a:off x="3191740" y="2634990"/>
              <a:ext cx="725040" cy="90720"/>
            </p14:xfrm>
          </p:contentPart>
        </mc:Choice>
        <mc:Fallback xmlns="">
          <p:pic>
            <p:nvPicPr>
              <p:cNvPr id="118" name="Freihand 117">
                <a:extLst>
                  <a:ext uri="{FF2B5EF4-FFF2-40B4-BE49-F238E27FC236}">
                    <a16:creationId xmlns:a16="http://schemas.microsoft.com/office/drawing/2014/main" id="{8B3D435D-03DE-9A46-1C49-A2E191ADAE9B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3176260" y="2619448"/>
                <a:ext cx="755640" cy="1214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19" name="Freihand 118">
                <a:extLst>
                  <a:ext uri="{FF2B5EF4-FFF2-40B4-BE49-F238E27FC236}">
                    <a16:creationId xmlns:a16="http://schemas.microsoft.com/office/drawing/2014/main" id="{D363F4F0-904A-9DA5-E97B-0812C6D4251D}"/>
                  </a:ext>
                </a:extLst>
              </p14:cNvPr>
              <p14:cNvContentPartPr/>
              <p14:nvPr/>
            </p14:nvContentPartPr>
            <p14:xfrm>
              <a:off x="4154740" y="2629950"/>
              <a:ext cx="280800" cy="47880"/>
            </p14:xfrm>
          </p:contentPart>
        </mc:Choice>
        <mc:Fallback xmlns="">
          <p:pic>
            <p:nvPicPr>
              <p:cNvPr id="119" name="Freihand 118">
                <a:extLst>
                  <a:ext uri="{FF2B5EF4-FFF2-40B4-BE49-F238E27FC236}">
                    <a16:creationId xmlns:a16="http://schemas.microsoft.com/office/drawing/2014/main" id="{D363F4F0-904A-9DA5-E97B-0812C6D4251D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4139260" y="2614470"/>
                <a:ext cx="311400" cy="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121" name="Freihand 120">
                <a:extLst>
                  <a:ext uri="{FF2B5EF4-FFF2-40B4-BE49-F238E27FC236}">
                    <a16:creationId xmlns:a16="http://schemas.microsoft.com/office/drawing/2014/main" id="{2E121D56-0759-6CEC-B7DA-996DDEDAF71F}"/>
                  </a:ext>
                </a:extLst>
              </p14:cNvPr>
              <p14:cNvContentPartPr/>
              <p14:nvPr/>
            </p14:nvContentPartPr>
            <p14:xfrm>
              <a:off x="4678540" y="2772510"/>
              <a:ext cx="222480" cy="190800"/>
            </p14:xfrm>
          </p:contentPart>
        </mc:Choice>
        <mc:Fallback xmlns="">
          <p:pic>
            <p:nvPicPr>
              <p:cNvPr id="121" name="Freihand 120">
                <a:extLst>
                  <a:ext uri="{FF2B5EF4-FFF2-40B4-BE49-F238E27FC236}">
                    <a16:creationId xmlns:a16="http://schemas.microsoft.com/office/drawing/2014/main" id="{2E121D56-0759-6CEC-B7DA-996DDEDAF71F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4663060" y="2757030"/>
                <a:ext cx="253080" cy="2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122" name="Freihand 121">
                <a:extLst>
                  <a:ext uri="{FF2B5EF4-FFF2-40B4-BE49-F238E27FC236}">
                    <a16:creationId xmlns:a16="http://schemas.microsoft.com/office/drawing/2014/main" id="{2D567C09-00AF-72E1-6D61-E6ED661201F5}"/>
                  </a:ext>
                </a:extLst>
              </p14:cNvPr>
              <p14:cNvContentPartPr/>
              <p14:nvPr/>
            </p14:nvContentPartPr>
            <p14:xfrm>
              <a:off x="4991020" y="3148350"/>
              <a:ext cx="32040" cy="370800"/>
            </p14:xfrm>
          </p:contentPart>
        </mc:Choice>
        <mc:Fallback xmlns="">
          <p:pic>
            <p:nvPicPr>
              <p:cNvPr id="122" name="Freihand 121">
                <a:extLst>
                  <a:ext uri="{FF2B5EF4-FFF2-40B4-BE49-F238E27FC236}">
                    <a16:creationId xmlns:a16="http://schemas.microsoft.com/office/drawing/2014/main" id="{2D567C09-00AF-72E1-6D61-E6ED661201F5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4975540" y="3132855"/>
                <a:ext cx="62640" cy="4014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123" name="Freihand 122">
                <a:extLst>
                  <a:ext uri="{FF2B5EF4-FFF2-40B4-BE49-F238E27FC236}">
                    <a16:creationId xmlns:a16="http://schemas.microsoft.com/office/drawing/2014/main" id="{3DB1DCA5-4748-21E3-3F07-0D4D75633617}"/>
                  </a:ext>
                </a:extLst>
              </p14:cNvPr>
              <p14:cNvContentPartPr/>
              <p14:nvPr/>
            </p14:nvContentPartPr>
            <p14:xfrm>
              <a:off x="4715620" y="3746310"/>
              <a:ext cx="116640" cy="227880"/>
            </p14:xfrm>
          </p:contentPart>
        </mc:Choice>
        <mc:Fallback xmlns="">
          <p:pic>
            <p:nvPicPr>
              <p:cNvPr id="123" name="Freihand 122">
                <a:extLst>
                  <a:ext uri="{FF2B5EF4-FFF2-40B4-BE49-F238E27FC236}">
                    <a16:creationId xmlns:a16="http://schemas.microsoft.com/office/drawing/2014/main" id="{3DB1DCA5-4748-21E3-3F07-0D4D75633617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4700140" y="3730830"/>
                <a:ext cx="14724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124" name="Freihand 123">
                <a:extLst>
                  <a:ext uri="{FF2B5EF4-FFF2-40B4-BE49-F238E27FC236}">
                    <a16:creationId xmlns:a16="http://schemas.microsoft.com/office/drawing/2014/main" id="{486AB488-3381-A596-9247-F7E265ADC8BE}"/>
                  </a:ext>
                </a:extLst>
              </p14:cNvPr>
              <p14:cNvContentPartPr/>
              <p14:nvPr/>
            </p14:nvContentPartPr>
            <p14:xfrm>
              <a:off x="4514740" y="4195950"/>
              <a:ext cx="84960" cy="206640"/>
            </p14:xfrm>
          </p:contentPart>
        </mc:Choice>
        <mc:Fallback xmlns="">
          <p:pic>
            <p:nvPicPr>
              <p:cNvPr id="124" name="Freihand 123">
                <a:extLst>
                  <a:ext uri="{FF2B5EF4-FFF2-40B4-BE49-F238E27FC236}">
                    <a16:creationId xmlns:a16="http://schemas.microsoft.com/office/drawing/2014/main" id="{486AB488-3381-A596-9247-F7E265ADC8BE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4499260" y="4180470"/>
                <a:ext cx="115560" cy="2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125" name="Freihand 124">
                <a:extLst>
                  <a:ext uri="{FF2B5EF4-FFF2-40B4-BE49-F238E27FC236}">
                    <a16:creationId xmlns:a16="http://schemas.microsoft.com/office/drawing/2014/main" id="{92CA8931-E3BA-E9F1-B1B0-F1624CCB1865}"/>
                  </a:ext>
                </a:extLst>
              </p14:cNvPr>
              <p14:cNvContentPartPr/>
              <p14:nvPr/>
            </p14:nvContentPartPr>
            <p14:xfrm>
              <a:off x="4430140" y="4608870"/>
              <a:ext cx="21600" cy="249120"/>
            </p14:xfrm>
          </p:contentPart>
        </mc:Choice>
        <mc:Fallback xmlns="">
          <p:pic>
            <p:nvPicPr>
              <p:cNvPr id="125" name="Freihand 124">
                <a:extLst>
                  <a:ext uri="{FF2B5EF4-FFF2-40B4-BE49-F238E27FC236}">
                    <a16:creationId xmlns:a16="http://schemas.microsoft.com/office/drawing/2014/main" id="{92CA8931-E3BA-E9F1-B1B0-F1624CCB1865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4414660" y="4593390"/>
                <a:ext cx="5220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28" name="Freihand 127">
                <a:extLst>
                  <a:ext uri="{FF2B5EF4-FFF2-40B4-BE49-F238E27FC236}">
                    <a16:creationId xmlns:a16="http://schemas.microsoft.com/office/drawing/2014/main" id="{2C793180-029B-B889-F40F-4B5CF565D7E2}"/>
                  </a:ext>
                </a:extLst>
              </p14:cNvPr>
              <p14:cNvContentPartPr/>
              <p14:nvPr/>
            </p14:nvContentPartPr>
            <p14:xfrm>
              <a:off x="4509340" y="5111430"/>
              <a:ext cx="651240" cy="291600"/>
            </p14:xfrm>
          </p:contentPart>
        </mc:Choice>
        <mc:Fallback xmlns="">
          <p:pic>
            <p:nvPicPr>
              <p:cNvPr id="128" name="Freihand 127">
                <a:extLst>
                  <a:ext uri="{FF2B5EF4-FFF2-40B4-BE49-F238E27FC236}">
                    <a16:creationId xmlns:a16="http://schemas.microsoft.com/office/drawing/2014/main" id="{2C793180-029B-B889-F40F-4B5CF565D7E2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493860" y="5095931"/>
                <a:ext cx="681840" cy="3222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31" name="Freihand 130">
                <a:extLst>
                  <a:ext uri="{FF2B5EF4-FFF2-40B4-BE49-F238E27FC236}">
                    <a16:creationId xmlns:a16="http://schemas.microsoft.com/office/drawing/2014/main" id="{ECC472F7-4F3F-6069-D8CE-C4CD8D72F3E9}"/>
                  </a:ext>
                </a:extLst>
              </p14:cNvPr>
              <p14:cNvContentPartPr/>
              <p14:nvPr/>
            </p14:nvContentPartPr>
            <p14:xfrm>
              <a:off x="5408980" y="4894710"/>
              <a:ext cx="735840" cy="402480"/>
            </p14:xfrm>
          </p:contentPart>
        </mc:Choice>
        <mc:Fallback xmlns="">
          <p:pic>
            <p:nvPicPr>
              <p:cNvPr id="131" name="Freihand 130">
                <a:extLst>
                  <a:ext uri="{FF2B5EF4-FFF2-40B4-BE49-F238E27FC236}">
                    <a16:creationId xmlns:a16="http://schemas.microsoft.com/office/drawing/2014/main" id="{ECC472F7-4F3F-6069-D8CE-C4CD8D72F3E9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5393508" y="4879230"/>
                <a:ext cx="766425" cy="4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134" name="Freihand 133">
                <a:extLst>
                  <a:ext uri="{FF2B5EF4-FFF2-40B4-BE49-F238E27FC236}">
                    <a16:creationId xmlns:a16="http://schemas.microsoft.com/office/drawing/2014/main" id="{452E3E0D-D2A0-AD01-5F11-14600AD2AB75}"/>
                  </a:ext>
                </a:extLst>
              </p14:cNvPr>
              <p14:cNvContentPartPr/>
              <p14:nvPr/>
            </p14:nvContentPartPr>
            <p14:xfrm>
              <a:off x="6334900" y="4698870"/>
              <a:ext cx="799560" cy="79560"/>
            </p14:xfrm>
          </p:contentPart>
        </mc:Choice>
        <mc:Fallback xmlns="">
          <p:pic>
            <p:nvPicPr>
              <p:cNvPr id="134" name="Freihand 133">
                <a:extLst>
                  <a:ext uri="{FF2B5EF4-FFF2-40B4-BE49-F238E27FC236}">
                    <a16:creationId xmlns:a16="http://schemas.microsoft.com/office/drawing/2014/main" id="{452E3E0D-D2A0-AD01-5F11-14600AD2AB75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6319413" y="4683460"/>
                <a:ext cx="830174" cy="1100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37" name="Freihand 136">
                <a:extLst>
                  <a:ext uri="{FF2B5EF4-FFF2-40B4-BE49-F238E27FC236}">
                    <a16:creationId xmlns:a16="http://schemas.microsoft.com/office/drawing/2014/main" id="{BAA7258A-E149-E01D-241E-D306EA41D333}"/>
                  </a:ext>
                </a:extLst>
              </p14:cNvPr>
              <p14:cNvContentPartPr/>
              <p14:nvPr/>
            </p14:nvContentPartPr>
            <p14:xfrm>
              <a:off x="7329940" y="4868070"/>
              <a:ext cx="852120" cy="259560"/>
            </p14:xfrm>
          </p:contentPart>
        </mc:Choice>
        <mc:Fallback xmlns="">
          <p:pic>
            <p:nvPicPr>
              <p:cNvPr id="137" name="Freihand 136">
                <a:extLst>
                  <a:ext uri="{FF2B5EF4-FFF2-40B4-BE49-F238E27FC236}">
                    <a16:creationId xmlns:a16="http://schemas.microsoft.com/office/drawing/2014/main" id="{BAA7258A-E149-E01D-241E-D306EA41D333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7314467" y="4852590"/>
                <a:ext cx="882707" cy="29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140" name="Freihand 139">
                <a:extLst>
                  <a:ext uri="{FF2B5EF4-FFF2-40B4-BE49-F238E27FC236}">
                    <a16:creationId xmlns:a16="http://schemas.microsoft.com/office/drawing/2014/main" id="{7980BBBF-A5C6-9A04-69C0-70900C55BB89}"/>
                  </a:ext>
                </a:extLst>
              </p14:cNvPr>
              <p14:cNvContentPartPr/>
              <p14:nvPr/>
            </p14:nvContentPartPr>
            <p14:xfrm>
              <a:off x="8430460" y="4920990"/>
              <a:ext cx="672480" cy="238320"/>
            </p14:xfrm>
          </p:contentPart>
        </mc:Choice>
        <mc:Fallback xmlns="">
          <p:pic>
            <p:nvPicPr>
              <p:cNvPr id="140" name="Freihand 139">
                <a:extLst>
                  <a:ext uri="{FF2B5EF4-FFF2-40B4-BE49-F238E27FC236}">
                    <a16:creationId xmlns:a16="http://schemas.microsoft.com/office/drawing/2014/main" id="{7980BBBF-A5C6-9A04-69C0-70900C55BB89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8414972" y="4905510"/>
                <a:ext cx="703096" cy="268920"/>
              </a:xfrm>
              <a:prstGeom prst="rect">
                <a:avLst/>
              </a:prstGeom>
            </p:spPr>
          </p:pic>
        </mc:Fallback>
      </mc:AlternateContent>
      <p:pic>
        <p:nvPicPr>
          <p:cNvPr id="143" name="Grafik 142">
            <a:extLst>
              <a:ext uri="{FF2B5EF4-FFF2-40B4-BE49-F238E27FC236}">
                <a16:creationId xmlns:a16="http://schemas.microsoft.com/office/drawing/2014/main" id="{F92CCA09-5088-3B6D-56E2-250B461AF235}"/>
              </a:ext>
            </a:extLst>
          </p:cNvPr>
          <p:cNvPicPr>
            <a:picLocks noChangeAspect="1"/>
          </p:cNvPicPr>
          <p:nvPr/>
        </p:nvPicPr>
        <p:blipFill>
          <a:blip r:embed="rId88"/>
          <a:stretch>
            <a:fillRect/>
          </a:stretch>
        </p:blipFill>
        <p:spPr>
          <a:xfrm>
            <a:off x="303451" y="3056903"/>
            <a:ext cx="1894650" cy="706268"/>
          </a:xfrm>
          <a:prstGeom prst="rect">
            <a:avLst/>
          </a:prstGeom>
        </p:spPr>
      </p:pic>
      <p:sp>
        <p:nvSpPr>
          <p:cNvPr id="145" name="Textfeld 144">
            <a:extLst>
              <a:ext uri="{FF2B5EF4-FFF2-40B4-BE49-F238E27FC236}">
                <a16:creationId xmlns:a16="http://schemas.microsoft.com/office/drawing/2014/main" id="{02A99A6B-9EB1-923F-CFC5-B6D926F2FAFE}"/>
              </a:ext>
            </a:extLst>
          </p:cNvPr>
          <p:cNvSpPr txBox="1"/>
          <p:nvPr/>
        </p:nvSpPr>
        <p:spPr>
          <a:xfrm>
            <a:off x="182307" y="3749695"/>
            <a:ext cx="2847881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/>
              <a:t> Vorstellungsrunde/</a:t>
            </a:r>
          </a:p>
          <a:p>
            <a:r>
              <a:rPr lang="de-DE" b="1"/>
              <a:t> Kennenlernen     	            </a:t>
            </a:r>
          </a:p>
          <a:p>
            <a:r>
              <a:rPr lang="de-DE" sz="1400" b="1">
                <a:solidFill>
                  <a:srgbClr val="00B0F0"/>
                </a:solidFill>
              </a:rPr>
              <a:t>  13.35 – 14:15</a:t>
            </a:r>
            <a:endParaRPr lang="de-DE" b="1">
              <a:solidFill>
                <a:srgbClr val="00B0F0"/>
              </a:solidFill>
            </a:endParaRPr>
          </a:p>
        </p:txBody>
      </p:sp>
      <p:sp>
        <p:nvSpPr>
          <p:cNvPr id="149" name="Textfeld 148">
            <a:extLst>
              <a:ext uri="{FF2B5EF4-FFF2-40B4-BE49-F238E27FC236}">
                <a16:creationId xmlns:a16="http://schemas.microsoft.com/office/drawing/2014/main" id="{BB3F4B82-9EEC-989D-D58E-67A0F0CFA726}"/>
              </a:ext>
            </a:extLst>
          </p:cNvPr>
          <p:cNvSpPr txBox="1"/>
          <p:nvPr/>
        </p:nvSpPr>
        <p:spPr>
          <a:xfrm>
            <a:off x="4972311" y="3396459"/>
            <a:ext cx="369351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de-DE" b="1"/>
              <a:t>Impulsvortrag</a:t>
            </a:r>
          </a:p>
          <a:p>
            <a:pPr lvl="1"/>
            <a:r>
              <a:rPr lang="de-DE" sz="1400" b="1">
                <a:solidFill>
                  <a:srgbClr val="00B0F0"/>
                </a:solidFill>
              </a:rPr>
              <a:t>14.30 – 15.30</a:t>
            </a:r>
          </a:p>
          <a:p>
            <a:pPr lvl="1"/>
            <a:r>
              <a:rPr lang="de-DE" sz="1600" b="0" i="0" u="none" strike="noStrike">
                <a:solidFill>
                  <a:srgbClr val="212529"/>
                </a:solidFill>
                <a:effectLst/>
                <a:latin typeface="system-ui"/>
              </a:rPr>
              <a:t>Impulsvortrag</a:t>
            </a:r>
            <a:endParaRPr lang="de-DE" sz="1600">
              <a:solidFill>
                <a:srgbClr val="212529"/>
              </a:solidFill>
              <a:latin typeface="system-ui"/>
            </a:endParaRPr>
          </a:p>
          <a:p>
            <a:pPr lvl="2"/>
            <a:endParaRPr lang="de-DE" sz="1600" b="0" i="0" u="none" strike="noStrike">
              <a:solidFill>
                <a:srgbClr val="212529"/>
              </a:solidFill>
              <a:effectLst/>
              <a:latin typeface="system-ui"/>
            </a:endParaRPr>
          </a:p>
        </p:txBody>
      </p:sp>
      <p:pic>
        <p:nvPicPr>
          <p:cNvPr id="152" name="Grafik 151">
            <a:extLst>
              <a:ext uri="{FF2B5EF4-FFF2-40B4-BE49-F238E27FC236}">
                <a16:creationId xmlns:a16="http://schemas.microsoft.com/office/drawing/2014/main" id="{8333F22B-9C85-6C42-FF05-4EE592579D36}"/>
              </a:ext>
            </a:extLst>
          </p:cNvPr>
          <p:cNvPicPr>
            <a:picLocks noChangeAspect="1"/>
          </p:cNvPicPr>
          <p:nvPr/>
        </p:nvPicPr>
        <p:blipFill>
          <a:blip r:embed="rId89"/>
          <a:stretch>
            <a:fillRect/>
          </a:stretch>
        </p:blipFill>
        <p:spPr>
          <a:xfrm>
            <a:off x="4836465" y="4177440"/>
            <a:ext cx="600235" cy="852658"/>
          </a:xfrm>
          <a:prstGeom prst="rect">
            <a:avLst/>
          </a:prstGeom>
        </p:spPr>
      </p:pic>
      <p:sp>
        <p:nvSpPr>
          <p:cNvPr id="165" name="Textfeld 164">
            <a:extLst>
              <a:ext uri="{FF2B5EF4-FFF2-40B4-BE49-F238E27FC236}">
                <a16:creationId xmlns:a16="http://schemas.microsoft.com/office/drawing/2014/main" id="{82CE626C-1843-DA27-9503-46B7D160A146}"/>
              </a:ext>
            </a:extLst>
          </p:cNvPr>
          <p:cNvSpPr txBox="1"/>
          <p:nvPr/>
        </p:nvSpPr>
        <p:spPr>
          <a:xfrm>
            <a:off x="2327660" y="5156397"/>
            <a:ext cx="2380133" cy="1511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de-DE" b="1"/>
              <a:t>Rückfragen &amp; </a:t>
            </a:r>
          </a:p>
          <a:p>
            <a:pPr lvl="1"/>
            <a:r>
              <a:rPr lang="de-DE" b="1"/>
              <a:t>Austausch, Ausblick 09.10.24</a:t>
            </a:r>
          </a:p>
          <a:p>
            <a:pPr lvl="1"/>
            <a:r>
              <a:rPr lang="de-DE" sz="1400" b="1">
                <a:solidFill>
                  <a:srgbClr val="00B0F0"/>
                </a:solidFill>
              </a:rPr>
              <a:t>15:30-16.00</a:t>
            </a:r>
            <a:endParaRPr lang="de-DE" b="1">
              <a:solidFill>
                <a:srgbClr val="00B0F0"/>
              </a:solidFill>
            </a:endParaRPr>
          </a:p>
          <a:p>
            <a:pPr lvl="1">
              <a:lnSpc>
                <a:spcPct val="150000"/>
              </a:lnSpc>
            </a:pPr>
            <a:endParaRPr lang="de-DE" b="1"/>
          </a:p>
        </p:txBody>
      </p:sp>
      <p:pic>
        <p:nvPicPr>
          <p:cNvPr id="167" name="Grafik 166">
            <a:extLst>
              <a:ext uri="{FF2B5EF4-FFF2-40B4-BE49-F238E27FC236}">
                <a16:creationId xmlns:a16="http://schemas.microsoft.com/office/drawing/2014/main" id="{61DBE741-0D3B-F9F0-012C-9EDFA01A5BC8}"/>
              </a:ext>
            </a:extLst>
          </p:cNvPr>
          <p:cNvPicPr>
            <a:picLocks noChangeAspect="1"/>
          </p:cNvPicPr>
          <p:nvPr/>
        </p:nvPicPr>
        <p:blipFill>
          <a:blip r:embed="rId90"/>
          <a:stretch>
            <a:fillRect/>
          </a:stretch>
        </p:blipFill>
        <p:spPr>
          <a:xfrm>
            <a:off x="2839454" y="4111938"/>
            <a:ext cx="1224343" cy="1016827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A8F27DE-FDEA-60A4-2A7B-8C928C3277DE}"/>
              </a:ext>
            </a:extLst>
          </p:cNvPr>
          <p:cNvPicPr>
            <a:picLocks noChangeAspect="1"/>
          </p:cNvPicPr>
          <p:nvPr/>
        </p:nvPicPr>
        <p:blipFill>
          <a:blip r:embed="rId91"/>
          <a:stretch>
            <a:fillRect/>
          </a:stretch>
        </p:blipFill>
        <p:spPr>
          <a:xfrm>
            <a:off x="8185504" y="3493025"/>
            <a:ext cx="832277" cy="1041671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C2FEC38-1139-AD43-95BE-C8DB23C17750}"/>
              </a:ext>
            </a:extLst>
          </p:cNvPr>
          <p:cNvSpPr txBox="1"/>
          <p:nvPr/>
        </p:nvSpPr>
        <p:spPr>
          <a:xfrm>
            <a:off x="7003050" y="5407704"/>
            <a:ext cx="4990040" cy="957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1"/>
              <a:t>Evaluation</a:t>
            </a:r>
          </a:p>
          <a:p>
            <a:r>
              <a:rPr lang="de-DE" sz="1400" b="1">
                <a:solidFill>
                  <a:srgbClr val="00B0F0"/>
                </a:solidFill>
              </a:rPr>
              <a:t>16:00</a:t>
            </a:r>
            <a:endParaRPr lang="de-DE" b="1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endParaRPr lang="de-DE" b="1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0E3EC84-C495-FC1B-FF47-283393AAA4BC}"/>
              </a:ext>
            </a:extLst>
          </p:cNvPr>
          <p:cNvPicPr>
            <a:picLocks noChangeAspect="1"/>
          </p:cNvPicPr>
          <p:nvPr/>
        </p:nvPicPr>
        <p:blipFill>
          <a:blip r:embed="rId92"/>
          <a:stretch>
            <a:fillRect/>
          </a:stretch>
        </p:blipFill>
        <p:spPr>
          <a:xfrm>
            <a:off x="6161566" y="4972115"/>
            <a:ext cx="876414" cy="99935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79D8C5EE-46A6-1327-6866-DD3AA54BF210}"/>
              </a:ext>
            </a:extLst>
          </p:cNvPr>
          <p:cNvSpPr txBox="1"/>
          <p:nvPr/>
        </p:nvSpPr>
        <p:spPr>
          <a:xfrm>
            <a:off x="8368755" y="4417066"/>
            <a:ext cx="8322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1">
                <a:solidFill>
                  <a:srgbClr val="00B0F0"/>
                </a:solidFill>
              </a:rPr>
              <a:t>16:30</a:t>
            </a:r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914334-3578-AD10-8CE0-809A5DF66CEC}"/>
              </a:ext>
            </a:extLst>
          </p:cNvPr>
          <p:cNvSpPr txBox="1"/>
          <p:nvPr/>
        </p:nvSpPr>
        <p:spPr>
          <a:xfrm>
            <a:off x="1196119" y="1420406"/>
            <a:ext cx="776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1">
                <a:solidFill>
                  <a:srgbClr val="00B0F0"/>
                </a:solidFill>
              </a:rPr>
              <a:t>13:30</a:t>
            </a:r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175F65F-2685-75DE-F53D-9087D62C3EDF}"/>
              </a:ext>
            </a:extLst>
          </p:cNvPr>
          <p:cNvSpPr txBox="1"/>
          <p:nvPr/>
        </p:nvSpPr>
        <p:spPr>
          <a:xfrm>
            <a:off x="8472488" y="3714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2" name="Textfeld 148">
            <a:extLst>
              <a:ext uri="{FF2B5EF4-FFF2-40B4-BE49-F238E27FC236}">
                <a16:creationId xmlns:a16="http://schemas.microsoft.com/office/drawing/2014/main" id="{CD509BE6-0545-B4F7-C110-446A3D3E4258}"/>
              </a:ext>
            </a:extLst>
          </p:cNvPr>
          <p:cNvSpPr txBox="1"/>
          <p:nvPr/>
        </p:nvSpPr>
        <p:spPr>
          <a:xfrm>
            <a:off x="2374647" y="1481092"/>
            <a:ext cx="329279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de-DE" b="1"/>
              <a:t>Material</a:t>
            </a:r>
          </a:p>
          <a:p>
            <a:pPr lvl="1"/>
            <a:r>
              <a:rPr lang="de-DE" sz="1400" b="1">
                <a:solidFill>
                  <a:srgbClr val="00B0F0"/>
                </a:solidFill>
              </a:rPr>
              <a:t>14.15 – 14.30</a:t>
            </a:r>
          </a:p>
          <a:p>
            <a:pPr lvl="1"/>
            <a:r>
              <a:rPr lang="de-DE" sz="1600">
                <a:solidFill>
                  <a:srgbClr val="212529"/>
                </a:solidFill>
                <a:latin typeface="system-ui"/>
              </a:rPr>
              <a:t>Sichtung des Online-Materials </a:t>
            </a:r>
          </a:p>
          <a:p>
            <a:pPr lvl="2"/>
            <a:endParaRPr lang="de-DE" sz="1600" b="0" i="0" u="none" strike="noStrike">
              <a:solidFill>
                <a:srgbClr val="212529"/>
              </a:solidFill>
              <a:effectLst/>
              <a:latin typeface="system-ui"/>
            </a:endParaRPr>
          </a:p>
        </p:txBody>
      </p:sp>
      <p:pic>
        <p:nvPicPr>
          <p:cNvPr id="7" name="Picture 6" descr="A person teaching a group of children&#10;&#10;Description automatically generated">
            <a:extLst>
              <a:ext uri="{FF2B5EF4-FFF2-40B4-BE49-F238E27FC236}">
                <a16:creationId xmlns:a16="http://schemas.microsoft.com/office/drawing/2014/main" id="{E3E0BDDD-A426-38A1-9A23-647C60F29C8A}"/>
              </a:ext>
            </a:extLst>
          </p:cNvPr>
          <p:cNvPicPr>
            <a:picLocks noChangeAspect="1"/>
          </p:cNvPicPr>
          <p:nvPr/>
        </p:nvPicPr>
        <p:blipFill>
          <a:blip r:embed="rId9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103" y="2352913"/>
            <a:ext cx="1516253" cy="1077218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952C44-DF09-0474-7E9B-46A39CB12447}"/>
              </a:ext>
            </a:extLst>
          </p:cNvPr>
          <p:cNvPicPr>
            <a:picLocks noChangeAspect="1"/>
          </p:cNvPicPr>
          <p:nvPr/>
        </p:nvPicPr>
        <p:blipFill>
          <a:blip r:embed="rId94">
            <a:extLst>
              <a:ext uri="{96DAC541-7B7A-43D3-8B79-37D633B846F1}">
                <asvg:svgBlip xmlns:asvg="http://schemas.microsoft.com/office/drawing/2016/SVG/main" r:embed="rId95"/>
              </a:ext>
            </a:extLst>
          </a:blip>
          <a:stretch>
            <a:fillRect/>
          </a:stretch>
        </p:blipFill>
        <p:spPr>
          <a:xfrm>
            <a:off x="3966956" y="1104784"/>
            <a:ext cx="1275435" cy="87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541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Symbol</vt:lpstr>
      <vt:lpstr>system-ui</vt:lpstr>
      <vt:lpstr>Wingdings</vt:lpstr>
      <vt:lpstr>Larissa</vt:lpstr>
      <vt:lpstr>Aufbau des Workshops am 02.10.24 </vt:lpstr>
    </vt:vector>
  </TitlesOfParts>
  <Company>Bezirksregierung Düsseldorf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Häde, Thomas</dc:creator>
  <cp:lastModifiedBy>Sascha Silex</cp:lastModifiedBy>
  <cp:revision>77</cp:revision>
  <cp:lastPrinted>2024-06-12T14:24:17Z</cp:lastPrinted>
  <dcterms:created xsi:type="dcterms:W3CDTF">2016-02-26T10:44:19Z</dcterms:created>
  <dcterms:modified xsi:type="dcterms:W3CDTF">2025-07-07T19:32:12Z</dcterms:modified>
</cp:coreProperties>
</file>